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colors6.xml" ContentType="application/vnd.openxmlformats-officedocument.drawingml.diagramColors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drawing7.xml" ContentType="application/vnd.ms-office.drawingml.diagramDrawing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charts/style4.xml" ContentType="application/vnd.ms-office.chartstyle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1046" r:id="rId2"/>
    <p:sldId id="1094" r:id="rId3"/>
    <p:sldId id="256" r:id="rId4"/>
    <p:sldId id="259" r:id="rId5"/>
    <p:sldId id="260" r:id="rId6"/>
    <p:sldId id="264" r:id="rId7"/>
    <p:sldId id="273" r:id="rId8"/>
    <p:sldId id="1033" r:id="rId9"/>
    <p:sldId id="286" r:id="rId10"/>
    <p:sldId id="261" r:id="rId11"/>
    <p:sldId id="1047" r:id="rId12"/>
    <p:sldId id="269" r:id="rId13"/>
    <p:sldId id="270" r:id="rId14"/>
    <p:sldId id="1096" r:id="rId15"/>
    <p:sldId id="1097" r:id="rId16"/>
    <p:sldId id="1043" r:id="rId17"/>
    <p:sldId id="265" r:id="rId18"/>
    <p:sldId id="1053" r:id="rId19"/>
    <p:sldId id="1054" r:id="rId20"/>
    <p:sldId id="1057" r:id="rId21"/>
    <p:sldId id="1050" r:id="rId22"/>
    <p:sldId id="1052" r:id="rId23"/>
    <p:sldId id="1098" r:id="rId24"/>
    <p:sldId id="281" r:id="rId25"/>
    <p:sldId id="280" r:id="rId26"/>
    <p:sldId id="278" r:id="rId27"/>
    <p:sldId id="284" r:id="rId28"/>
    <p:sldId id="1071" r:id="rId29"/>
    <p:sldId id="1075" r:id="rId30"/>
    <p:sldId id="1077" r:id="rId31"/>
    <p:sldId id="1087" r:id="rId32"/>
    <p:sldId id="1036" r:id="rId33"/>
    <p:sldId id="1081" r:id="rId34"/>
    <p:sldId id="1085" r:id="rId35"/>
    <p:sldId id="294" r:id="rId36"/>
    <p:sldId id="1042" r:id="rId37"/>
    <p:sldId id="1091" r:id="rId38"/>
    <p:sldId id="1093" r:id="rId39"/>
    <p:sldId id="1062" r:id="rId40"/>
    <p:sldId id="1095" r:id="rId4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A0000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2205" autoAdjust="0"/>
    <p:restoredTop sz="93326" autoAdjust="0"/>
  </p:normalViewPr>
  <p:slideViewPr>
    <p:cSldViewPr>
      <p:cViewPr varScale="1">
        <p:scale>
          <a:sx n="68" d="100"/>
          <a:sy n="68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8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3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A4FE3B-9D14-4A67-92F3-F4620873DB83}" type="VALUE">
                      <a:rPr lang="en-US" sz="2000"/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0.16152259380019596"/>
                      <c:h val="0.1052173137075571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436C117-22E4-4975-8D1D-57BF81F3666B}" type="VALUE">
                      <a:rPr lang="en-US" sz="2400"/>
                      <a:pPr>
                        <a:defRPr sz="133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Val val="1"/>
              <c:extLst>
                <c:ext xmlns:c15="http://schemas.microsoft.com/office/drawing/2012/chart" uri="{CE6537A1-D6FC-4f65-9D91-7224C49458BB}">
                  <c15:layout>
                    <c:manualLayout>
                      <c:w val="0.17398842455456739"/>
                      <c:h val="0.13025006952547785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22800</c:v>
                </c:pt>
                <c:pt idx="1">
                  <c:v>26600</c:v>
                </c:pt>
                <c:pt idx="2">
                  <c:v>26600</c:v>
                </c:pt>
              </c:numCache>
            </c:numRef>
          </c:val>
        </c:ser>
        <c:dLbls>
          <c:showVal val="1"/>
        </c:dLbls>
        <c:gapWidth val="41"/>
        <c:axId val="134212992"/>
        <c:axId val="134710400"/>
      </c:barChart>
      <c:catAx>
        <c:axId val="1342129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710400"/>
        <c:crosses val="autoZero"/>
        <c:auto val="1"/>
        <c:lblAlgn val="ctr"/>
        <c:lblOffset val="100"/>
      </c:catAx>
      <c:valAx>
        <c:axId val="134710400"/>
        <c:scaling>
          <c:orientation val="minMax"/>
        </c:scaling>
        <c:delete val="1"/>
        <c:axPos val="l"/>
        <c:numFmt formatCode="#,##0.00" sourceLinked="1"/>
        <c:majorTickMark val="none"/>
        <c:tickLblPos val="nextTo"/>
        <c:crossAx val="134212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учащиеся ЯСОШ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Arabic Typesetting" panose="03020402040406030203" pitchFamily="66" charset="-78"/>
                    <a:ea typeface="+mn-ea"/>
                    <a:cs typeface="Arabic Typesetting" panose="03020402040406030203" pitchFamily="66" charset="-78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932</c:v>
                </c:pt>
                <c:pt idx="1">
                  <c:v>956</c:v>
                </c:pt>
                <c:pt idx="2">
                  <c:v>1070</c:v>
                </c:pt>
              </c:numCache>
            </c:numRef>
          </c:val>
        </c:ser>
        <c:dLbls/>
        <c:overlap val="100"/>
        <c:axId val="53460992"/>
        <c:axId val="53462528"/>
      </c:barChart>
      <c:catAx>
        <c:axId val="534609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ru-RU"/>
          </a:p>
        </c:txPr>
        <c:crossAx val="53462528"/>
        <c:crosses val="autoZero"/>
        <c:auto val="1"/>
        <c:lblAlgn val="ctr"/>
        <c:lblOffset val="100"/>
      </c:catAx>
      <c:valAx>
        <c:axId val="534625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ru-RU"/>
          </a:p>
        </c:txPr>
        <c:crossAx val="5346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</c:chart>
  <c:spPr>
    <a:solidFill>
      <a:schemeClr val="accent1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p3d/>
          </c:spPr>
          <c:dLbls>
            <c:dLbl>
              <c:idx val="0"/>
              <c:layout>
                <c:manualLayout>
                  <c:x val="-2.5123848083311279E-2"/>
                  <c:y val="2.5613276631858166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качество обучения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качество обучения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качество обучения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59</c:v>
                </c:pt>
              </c:numCache>
            </c:numRef>
          </c:val>
        </c:ser>
        <c:dLbls/>
        <c:shape val="box"/>
        <c:axId val="53584640"/>
        <c:axId val="53586176"/>
        <c:axId val="0"/>
      </c:bar3DChart>
      <c:catAx>
        <c:axId val="535846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586176"/>
        <c:crosses val="autoZero"/>
        <c:auto val="1"/>
        <c:lblAlgn val="ctr"/>
        <c:lblOffset val="100"/>
      </c:catAx>
      <c:valAx>
        <c:axId val="535861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358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 </a:t>
            </a:r>
          </a:p>
        </c:rich>
      </c:tx>
      <c:layout/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-6.0386473429951707E-3"/>
                  <c:y val="-4.377963743565783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качество обучения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2077294685990116E-3"/>
                  <c:y val="-5.25355649227893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качество обучения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4492753623188361E-2"/>
                  <c:y val="-5.54542074184998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качество обучения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38</c:v>
                </c:pt>
              </c:numCache>
            </c:numRef>
          </c:val>
        </c:ser>
        <c:dLbls/>
        <c:shape val="box"/>
        <c:axId val="55432320"/>
        <c:axId val="55433856"/>
        <c:axId val="0"/>
      </c:bar3DChart>
      <c:catAx>
        <c:axId val="554323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433856"/>
        <c:crosses val="autoZero"/>
        <c:auto val="1"/>
        <c:lblAlgn val="ctr"/>
        <c:lblOffset val="100"/>
      </c:catAx>
      <c:valAx>
        <c:axId val="554338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432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58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 </a:t>
            </a:r>
            <a:endParaRPr lang="ru-RU" dirty="0"/>
          </a:p>
        </c:rich>
      </c:tx>
      <c:layout/>
      <c:spPr>
        <a:noFill/>
        <a:ln w="25379">
          <a:noFill/>
        </a:ln>
      </c:spPr>
    </c:title>
    <c:view3D>
      <c:depthPercent val="100"/>
      <c:rAngAx val="1"/>
    </c:view3D>
    <c:floor>
      <c:spPr>
        <a:noFill/>
        <a:ln w="6350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5B9BD5"/>
            </a:solidFill>
            <a:ln w="25379">
              <a:noFill/>
            </a:ln>
          </c:spPr>
          <c:dLbls>
            <c:dLbl>
              <c:idx val="0"/>
              <c:layout>
                <c:manualLayout>
                  <c:x val="8.4541062801932187E-3"/>
                  <c:y val="-3.7942352444236729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7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99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качество обучения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ED7D31"/>
            </a:solidFill>
            <a:ln w="25379">
              <a:noFill/>
            </a:ln>
          </c:spPr>
          <c:dLbls>
            <c:dLbl>
              <c:idx val="0"/>
              <c:layout>
                <c:manualLayout>
                  <c:x val="1.9323671497584544E-2"/>
                  <c:y val="-2.626778246139464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7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99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качество обучения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25379">
              <a:noFill/>
            </a:ln>
          </c:spPr>
          <c:dLbls>
            <c:dLbl>
              <c:idx val="0"/>
              <c:layout>
                <c:manualLayout>
                  <c:x val="1.4492753623188408E-2"/>
                  <c:y val="-4.961692242707881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79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799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качество обучения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</c:ser>
        <c:dLbls/>
        <c:shape val="box"/>
        <c:axId val="52303744"/>
        <c:axId val="52305280"/>
        <c:axId val="0"/>
      </c:bar3DChart>
      <c:catAx>
        <c:axId val="52303744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634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305280"/>
        <c:crosses val="autoZero"/>
        <c:auto val="1"/>
        <c:lblAlgn val="ctr"/>
        <c:lblOffset val="100"/>
      </c:catAx>
      <c:valAx>
        <c:axId val="52305280"/>
        <c:scaling>
          <c:orientation val="minMax"/>
        </c:scaling>
        <c:axPos val="l"/>
        <c:majorGridlines>
          <c:spPr>
            <a:ln w="950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ln w="634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303744"/>
        <c:crosses val="autoZero"/>
        <c:crossBetween val="between"/>
      </c:valAx>
      <c:spPr>
        <a:noFill/>
        <a:ln w="25379">
          <a:noFill/>
        </a:ln>
      </c:spPr>
    </c:plotArea>
    <c:legend>
      <c:legendPos val="b"/>
      <c:layout/>
      <c:spPr>
        <a:noFill/>
        <a:ln w="25379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Лист1!$A$2:$A$9</c:f>
              <c:strCache>
                <c:ptCount val="8"/>
                <c:pt idx="0">
                  <c:v>математика</c:v>
                </c:pt>
                <c:pt idx="1">
                  <c:v>русский язык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физика</c:v>
                </c:pt>
                <c:pt idx="5">
                  <c:v>химия</c:v>
                </c:pt>
                <c:pt idx="6">
                  <c:v>история</c:v>
                </c:pt>
                <c:pt idx="7">
                  <c:v> 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56</c:v>
                </c:pt>
                <c:pt idx="1">
                  <c:v>86</c:v>
                </c:pt>
                <c:pt idx="2">
                  <c:v>80</c:v>
                </c:pt>
                <c:pt idx="3">
                  <c:v>0</c:v>
                </c:pt>
                <c:pt idx="4">
                  <c:v>10</c:v>
                </c:pt>
                <c:pt idx="5">
                  <c:v>100</c:v>
                </c:pt>
                <c:pt idx="6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strRef>
              <c:f>Лист1!$A$2:$A$9</c:f>
              <c:strCache>
                <c:ptCount val="8"/>
                <c:pt idx="0">
                  <c:v>математика</c:v>
                </c:pt>
                <c:pt idx="1">
                  <c:v>русский язык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физика</c:v>
                </c:pt>
                <c:pt idx="5">
                  <c:v>химия</c:v>
                </c:pt>
                <c:pt idx="6">
                  <c:v>история</c:v>
                </c:pt>
                <c:pt idx="7">
                  <c:v> 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63</c:v>
                </c:pt>
                <c:pt idx="1">
                  <c:v>66</c:v>
                </c:pt>
                <c:pt idx="2">
                  <c:v>29</c:v>
                </c:pt>
                <c:pt idx="3">
                  <c:v>36</c:v>
                </c:pt>
                <c:pt idx="4">
                  <c:v>10</c:v>
                </c:pt>
                <c:pt idx="5">
                  <c:v>78</c:v>
                </c:pt>
                <c:pt idx="6">
                  <c:v>63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strRef>
              <c:f>Лист1!$A$2:$A$9</c:f>
              <c:strCache>
                <c:ptCount val="8"/>
                <c:pt idx="0">
                  <c:v>математика</c:v>
                </c:pt>
                <c:pt idx="1">
                  <c:v>русский язык</c:v>
                </c:pt>
                <c:pt idx="2">
                  <c:v>обществознание</c:v>
                </c:pt>
                <c:pt idx="3">
                  <c:v>биология</c:v>
                </c:pt>
                <c:pt idx="4">
                  <c:v>физика</c:v>
                </c:pt>
                <c:pt idx="5">
                  <c:v>химия</c:v>
                </c:pt>
                <c:pt idx="6">
                  <c:v>история</c:v>
                </c:pt>
                <c:pt idx="7">
                  <c:v> 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61</c:v>
                </c:pt>
                <c:pt idx="1">
                  <c:v>60</c:v>
                </c:pt>
                <c:pt idx="2">
                  <c:v>53</c:v>
                </c:pt>
                <c:pt idx="3">
                  <c:v>77</c:v>
                </c:pt>
                <c:pt idx="4">
                  <c:v>53</c:v>
                </c:pt>
                <c:pt idx="5">
                  <c:v>100</c:v>
                </c:pt>
                <c:pt idx="6">
                  <c:v>67</c:v>
                </c:pt>
                <c:pt idx="7">
                  <c:v>0</c:v>
                </c:pt>
              </c:numCache>
            </c:numRef>
          </c:val>
        </c:ser>
        <c:dLbls/>
        <c:gapWidth val="219"/>
        <c:overlap val="-27"/>
        <c:axId val="52340992"/>
        <c:axId val="52350976"/>
      </c:barChart>
      <c:catAx>
        <c:axId val="523409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7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1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350976"/>
        <c:crosses val="autoZero"/>
        <c:auto val="1"/>
        <c:lblAlgn val="ctr"/>
        <c:lblOffset val="100"/>
      </c:catAx>
      <c:valAx>
        <c:axId val="52350976"/>
        <c:scaling>
          <c:orientation val="minMax"/>
        </c:scaling>
        <c:axPos val="l"/>
        <c:majorGridlines>
          <c:spPr>
            <a:ln w="9527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6351" cap="rnd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340992"/>
        <c:crosses val="autoZero"/>
        <c:crossBetween val="between"/>
      </c:valAx>
      <c:spPr>
        <a:noFill/>
        <a:ln w="25379">
          <a:noFill/>
        </a:ln>
        <a:effectLst/>
      </c:spPr>
    </c:plotArea>
    <c:legend>
      <c:legendPos val="b"/>
      <c:layout/>
      <c:spPr>
        <a:noFill/>
        <a:ln w="25404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 w="9525" cap="rnd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5B9BD5"/>
            </a:solidFill>
            <a:ln w="25170">
              <a:noFill/>
            </a:ln>
          </c:spPr>
          <c:cat>
            <c:strRef>
              <c:f>Лист1!$A$2:$A$11</c:f>
              <c:strCache>
                <c:ptCount val="10"/>
                <c:pt idx="0">
                  <c:v>математика (Б)</c:v>
                </c:pt>
                <c:pt idx="1">
                  <c:v>математика (П)</c:v>
                </c:pt>
                <c:pt idx="2">
                  <c:v>русский язык</c:v>
                </c:pt>
                <c:pt idx="3">
                  <c:v>литература</c:v>
                </c:pt>
                <c:pt idx="4">
                  <c:v>география</c:v>
                </c:pt>
                <c:pt idx="5">
                  <c:v>обществознание</c:v>
                </c:pt>
                <c:pt idx="6">
                  <c:v>история</c:v>
                </c:pt>
                <c:pt idx="7">
                  <c:v>химия</c:v>
                </c:pt>
                <c:pt idx="8">
                  <c:v>биология</c:v>
                </c:pt>
                <c:pt idx="9">
                  <c:v>физика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</c:v>
                </c:pt>
                <c:pt idx="2">
                  <c:v>76</c:v>
                </c:pt>
                <c:pt idx="3">
                  <c:v>63</c:v>
                </c:pt>
                <c:pt idx="4">
                  <c:v>62</c:v>
                </c:pt>
                <c:pt idx="5">
                  <c:v>59.8</c:v>
                </c:pt>
                <c:pt idx="6">
                  <c:v>58.8</c:v>
                </c:pt>
                <c:pt idx="7">
                  <c:v>62.3</c:v>
                </c:pt>
                <c:pt idx="8">
                  <c:v>64.5</c:v>
                </c:pt>
                <c:pt idx="9">
                  <c:v>51.6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cat>
            <c:strRef>
              <c:f>Лист1!$A$2:$A$11</c:f>
              <c:strCache>
                <c:ptCount val="10"/>
                <c:pt idx="0">
                  <c:v>математика (Б)</c:v>
                </c:pt>
                <c:pt idx="1">
                  <c:v>математика (П)</c:v>
                </c:pt>
                <c:pt idx="2">
                  <c:v>русский язык</c:v>
                </c:pt>
                <c:pt idx="3">
                  <c:v>литература</c:v>
                </c:pt>
                <c:pt idx="4">
                  <c:v>география</c:v>
                </c:pt>
                <c:pt idx="5">
                  <c:v>обществознание</c:v>
                </c:pt>
                <c:pt idx="6">
                  <c:v>история</c:v>
                </c:pt>
                <c:pt idx="7">
                  <c:v>химия</c:v>
                </c:pt>
                <c:pt idx="8">
                  <c:v>биология</c:v>
                </c:pt>
                <c:pt idx="9">
                  <c:v>физика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4</c:v>
                </c:pt>
                <c:pt idx="1">
                  <c:v>49</c:v>
                </c:pt>
                <c:pt idx="2">
                  <c:v>71</c:v>
                </c:pt>
                <c:pt idx="3">
                  <c:v>58</c:v>
                </c:pt>
                <c:pt idx="4">
                  <c:v>64</c:v>
                </c:pt>
                <c:pt idx="5">
                  <c:v>51</c:v>
                </c:pt>
                <c:pt idx="6">
                  <c:v>59.4</c:v>
                </c:pt>
                <c:pt idx="7">
                  <c:v>39</c:v>
                </c:pt>
                <c:pt idx="8">
                  <c:v>44</c:v>
                </c:pt>
                <c:pt idx="9">
                  <c:v>47.5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/>
            </a:solidFill>
          </c:spPr>
          <c:cat>
            <c:strRef>
              <c:f>Лист1!$A$2:$A$11</c:f>
              <c:strCache>
                <c:ptCount val="10"/>
                <c:pt idx="0">
                  <c:v>математика (Б)</c:v>
                </c:pt>
                <c:pt idx="1">
                  <c:v>математика (П)</c:v>
                </c:pt>
                <c:pt idx="2">
                  <c:v>русский язык</c:v>
                </c:pt>
                <c:pt idx="3">
                  <c:v>литература</c:v>
                </c:pt>
                <c:pt idx="4">
                  <c:v>география</c:v>
                </c:pt>
                <c:pt idx="5">
                  <c:v>обществознание</c:v>
                </c:pt>
                <c:pt idx="6">
                  <c:v>история</c:v>
                </c:pt>
                <c:pt idx="7">
                  <c:v>химия</c:v>
                </c:pt>
                <c:pt idx="8">
                  <c:v>биология</c:v>
                </c:pt>
                <c:pt idx="9">
                  <c:v>физика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4.0999999999999996</c:v>
                </c:pt>
                <c:pt idx="1">
                  <c:v>49.7</c:v>
                </c:pt>
                <c:pt idx="2">
                  <c:v>69</c:v>
                </c:pt>
                <c:pt idx="3">
                  <c:v>56</c:v>
                </c:pt>
                <c:pt idx="4">
                  <c:v>56</c:v>
                </c:pt>
                <c:pt idx="5">
                  <c:v>52</c:v>
                </c:pt>
                <c:pt idx="6">
                  <c:v>52.5</c:v>
                </c:pt>
                <c:pt idx="7">
                  <c:v>59</c:v>
                </c:pt>
                <c:pt idx="8">
                  <c:v>54.5</c:v>
                </c:pt>
                <c:pt idx="9">
                  <c:v>49</c:v>
                </c:pt>
              </c:numCache>
            </c:numRef>
          </c:val>
        </c:ser>
        <c:dLbls/>
        <c:gapWidth val="219"/>
        <c:overlap val="-27"/>
        <c:axId val="52889856"/>
        <c:axId val="52908032"/>
      </c:barChart>
      <c:catAx>
        <c:axId val="5288985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438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78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908032"/>
        <c:crosses val="autoZero"/>
        <c:auto val="1"/>
        <c:lblAlgn val="ctr"/>
        <c:lblOffset val="100"/>
      </c:catAx>
      <c:valAx>
        <c:axId val="52908032"/>
        <c:scaling>
          <c:orientation val="minMax"/>
        </c:scaling>
        <c:axPos val="l"/>
        <c:majorGridlines>
          <c:spPr>
            <a:ln w="9438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ln w="6292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8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889856"/>
        <c:crosses val="autoZero"/>
        <c:crossBetween val="between"/>
      </c:valAx>
      <c:spPr>
        <a:noFill/>
        <a:ln w="25369">
          <a:noFill/>
        </a:ln>
      </c:spPr>
    </c:plotArea>
    <c:legend>
      <c:legendPos val="b"/>
      <c:layout/>
      <c:spPr>
        <a:noFill/>
        <a:ln w="2517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58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699C33-69AA-45E9-905C-4CBBF1528975}" type="doc">
      <dgm:prSet loTypeId="urn:microsoft.com/office/officeart/2005/8/layout/hierarchy6" loCatId="hierarchy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BA8EA6C-CAAF-4808-8B94-678D850ADF3A}">
      <dgm:prSet phldrT="[Текст]"/>
      <dgm:spPr/>
      <dgm:t>
        <a:bodyPr vert="horz"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Нормативная база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C11C52-91A4-4718-8134-0A2C8413AB83}" type="parTrans" cxnId="{8BE8EDD5-1D15-4F7A-AE4C-0C315D47C8F9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EAC46030-17CB-4F0B-9F9D-6A436CEE138D}" type="sibTrans" cxnId="{8BE8EDD5-1D15-4F7A-AE4C-0C315D47C8F9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5225C8F4-DCE9-4D96-B399-CE6F578FB414}">
      <dgm:prSet phldrT="[Текст]"/>
      <dgm:spPr/>
      <dgm:t>
        <a:bodyPr/>
        <a:lstStyle/>
        <a:p>
          <a:r>
            <a:rPr lang="ru-RU" smtClean="0">
              <a:latin typeface="Arial" panose="020B0604020202020204" pitchFamily="34" charset="0"/>
              <a:cs typeface="Arial" panose="020B0604020202020204" pitchFamily="34" charset="0"/>
            </a:rPr>
            <a:t>Федеральный уровень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57CB14-A0FF-4BBC-9BFA-357555BE6665}" type="parTrans" cxnId="{DE8305C7-E383-475F-97BC-9EF607E5B8D3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0DC8D195-BC4A-4B5C-A845-47898D6FADFF}" type="sibTrans" cxnId="{DE8305C7-E383-475F-97BC-9EF607E5B8D3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83E3383C-B5E4-4532-8914-0D714390A5F7}">
      <dgm:prSet phldrT="[Текст]"/>
      <dgm:spPr/>
      <dgm:t>
        <a:bodyPr/>
        <a:lstStyle/>
        <a:p>
          <a:r>
            <a:rPr lang="ru-RU" smtClean="0">
              <a:latin typeface="Arial" panose="020B0604020202020204" pitchFamily="34" charset="0"/>
              <a:cs typeface="Arial" panose="020B0604020202020204" pitchFamily="34" charset="0"/>
            </a:rPr>
            <a:t>Региональный уровень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E8C649-9DFA-4822-92B8-B56861CBFC5A}" type="parTrans" cxnId="{DF59EA75-9B50-42C7-AC84-D15B8E4A545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38C768A4-DBC6-47EF-A5F4-ACFAAF249579}" type="sibTrans" cxnId="{DF59EA75-9B50-42C7-AC84-D15B8E4A545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CFC5E62C-EBC3-43E8-BC0A-69E101A16F58}">
      <dgm:prSet phldrT="[Текст]"/>
      <dgm:spPr/>
      <dgm:t>
        <a:bodyPr/>
        <a:lstStyle/>
        <a:p>
          <a:r>
            <a:rPr lang="ru-RU" smtClean="0">
              <a:latin typeface="Arial" panose="020B0604020202020204" pitchFamily="34" charset="0"/>
              <a:cs typeface="Arial" panose="020B0604020202020204" pitchFamily="34" charset="0"/>
            </a:rPr>
            <a:t>Локальные акты ОО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047FAF-896C-4CD4-9B92-ECAD422B2EFA}" type="parTrans" cxnId="{D3E09F2D-C514-482E-BADB-CA4D8D3804BB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C43EDFAB-A9FF-4C07-BC6A-ADA37038EDB9}" type="sibTrans" cxnId="{D3E09F2D-C514-482E-BADB-CA4D8D3804BB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3861C225-C174-4DB8-ACAF-DE03BCBA5960}">
      <dgm:prSet phldrT="[Текст]"/>
      <dgm:spPr/>
      <dgm:t>
        <a:bodyPr/>
        <a:lstStyle/>
        <a:p>
          <a:r>
            <a:rPr lang="ru-RU" smtClean="0">
              <a:latin typeface="Arial" panose="020B0604020202020204" pitchFamily="34" charset="0"/>
              <a:cs typeface="Arial" panose="020B0604020202020204" pitchFamily="34" charset="0"/>
            </a:rPr>
            <a:t>Муниципальный уровень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986CE2-FAB1-489B-A6A6-B8485F32041F}" type="parTrans" cxnId="{208598D9-9634-49BF-AC14-9D735E4E08B8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593CB9A6-171B-4F08-98A4-3E812B3890D6}" type="sibTrans" cxnId="{208598D9-9634-49BF-AC14-9D735E4E08B8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927EBBC-2426-4629-BCD8-9D4A7C1D2462}" type="pres">
      <dgm:prSet presAssocID="{92699C33-69AA-45E9-905C-4CBBF152897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B30336-D90C-498A-82AB-6BC3F8437C04}" type="pres">
      <dgm:prSet presAssocID="{92699C33-69AA-45E9-905C-4CBBF1528975}" presName="hierFlow" presStyleCnt="0"/>
      <dgm:spPr/>
      <dgm:t>
        <a:bodyPr/>
        <a:lstStyle/>
        <a:p>
          <a:endParaRPr lang="ru-RU"/>
        </a:p>
      </dgm:t>
    </dgm:pt>
    <dgm:pt modelId="{F12AEB27-5CE2-4636-B10C-C589979167A8}" type="pres">
      <dgm:prSet presAssocID="{92699C33-69AA-45E9-905C-4CBBF1528975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51AAB4F-7166-4A04-9877-23316C5ED122}" type="pres">
      <dgm:prSet presAssocID="{EBA8EA6C-CAAF-4808-8B94-678D850ADF3A}" presName="Name14" presStyleCnt="0"/>
      <dgm:spPr/>
      <dgm:t>
        <a:bodyPr/>
        <a:lstStyle/>
        <a:p>
          <a:endParaRPr lang="ru-RU"/>
        </a:p>
      </dgm:t>
    </dgm:pt>
    <dgm:pt modelId="{DC7F67DB-1731-439D-8CB8-4A62AAB2AACB}" type="pres">
      <dgm:prSet presAssocID="{EBA8EA6C-CAAF-4808-8B94-678D850ADF3A}" presName="level1Shape" presStyleLbl="node0" presStyleIdx="0" presStyleCnt="1" custLinFactNeighborX="-5533" custLinFactNeighborY="-630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A547F4-34AC-464C-AFFD-FD4D11EDBE67}" type="pres">
      <dgm:prSet presAssocID="{EBA8EA6C-CAAF-4808-8B94-678D850ADF3A}" presName="hierChild2" presStyleCnt="0"/>
      <dgm:spPr/>
      <dgm:t>
        <a:bodyPr/>
        <a:lstStyle/>
        <a:p>
          <a:endParaRPr lang="ru-RU"/>
        </a:p>
      </dgm:t>
    </dgm:pt>
    <dgm:pt modelId="{A9E5A285-324F-4C33-8D4B-07FCA8043EE5}" type="pres">
      <dgm:prSet presAssocID="{3A57CB14-A0FF-4BBC-9BFA-357555BE6665}" presName="Name19" presStyleLbl="parChTrans1D2" presStyleIdx="0" presStyleCnt="4"/>
      <dgm:spPr/>
      <dgm:t>
        <a:bodyPr/>
        <a:lstStyle/>
        <a:p>
          <a:endParaRPr lang="ru-RU"/>
        </a:p>
      </dgm:t>
    </dgm:pt>
    <dgm:pt modelId="{D39D10D7-FA7B-4653-A167-299C0DD81985}" type="pres">
      <dgm:prSet presAssocID="{5225C8F4-DCE9-4D96-B399-CE6F578FB414}" presName="Name21" presStyleCnt="0"/>
      <dgm:spPr/>
      <dgm:t>
        <a:bodyPr/>
        <a:lstStyle/>
        <a:p>
          <a:endParaRPr lang="ru-RU"/>
        </a:p>
      </dgm:t>
    </dgm:pt>
    <dgm:pt modelId="{BAA3F49C-BD2D-45C3-BAB9-F8FDB428AD1B}" type="pres">
      <dgm:prSet presAssocID="{5225C8F4-DCE9-4D96-B399-CE6F578FB414}" presName="level2Shape" presStyleLbl="node2" presStyleIdx="0" presStyleCnt="4" custLinFactNeighborX="-269" custLinFactNeighborY="-26942"/>
      <dgm:spPr/>
      <dgm:t>
        <a:bodyPr/>
        <a:lstStyle/>
        <a:p>
          <a:endParaRPr lang="ru-RU"/>
        </a:p>
      </dgm:t>
    </dgm:pt>
    <dgm:pt modelId="{94228F2E-6182-48E3-9D6C-D17EC9B686FF}" type="pres">
      <dgm:prSet presAssocID="{5225C8F4-DCE9-4D96-B399-CE6F578FB414}" presName="hierChild3" presStyleCnt="0"/>
      <dgm:spPr/>
      <dgm:t>
        <a:bodyPr/>
        <a:lstStyle/>
        <a:p>
          <a:endParaRPr lang="ru-RU"/>
        </a:p>
      </dgm:t>
    </dgm:pt>
    <dgm:pt modelId="{80F68B67-0AAA-4226-8013-743D9902E2F8}" type="pres">
      <dgm:prSet presAssocID="{5FE8C649-9DFA-4822-92B8-B56861CBFC5A}" presName="Name19" presStyleLbl="parChTrans1D2" presStyleIdx="1" presStyleCnt="4"/>
      <dgm:spPr/>
      <dgm:t>
        <a:bodyPr/>
        <a:lstStyle/>
        <a:p>
          <a:endParaRPr lang="ru-RU"/>
        </a:p>
      </dgm:t>
    </dgm:pt>
    <dgm:pt modelId="{A8591C9B-CBEC-4505-AD3D-E0C2C4424F53}" type="pres">
      <dgm:prSet presAssocID="{83E3383C-B5E4-4532-8914-0D714390A5F7}" presName="Name21" presStyleCnt="0"/>
      <dgm:spPr/>
      <dgm:t>
        <a:bodyPr/>
        <a:lstStyle/>
        <a:p>
          <a:endParaRPr lang="ru-RU"/>
        </a:p>
      </dgm:t>
    </dgm:pt>
    <dgm:pt modelId="{E6A9EC83-0975-4589-B584-03351B7C8151}" type="pres">
      <dgm:prSet presAssocID="{83E3383C-B5E4-4532-8914-0D714390A5F7}" presName="level2Shape" presStyleLbl="node2" presStyleIdx="1" presStyleCnt="4" custLinFactNeighborX="-693" custLinFactNeighborY="-33883"/>
      <dgm:spPr/>
      <dgm:t>
        <a:bodyPr/>
        <a:lstStyle/>
        <a:p>
          <a:endParaRPr lang="ru-RU"/>
        </a:p>
      </dgm:t>
    </dgm:pt>
    <dgm:pt modelId="{0877ECA4-3B6A-4221-A8B0-985A277670AA}" type="pres">
      <dgm:prSet presAssocID="{83E3383C-B5E4-4532-8914-0D714390A5F7}" presName="hierChild3" presStyleCnt="0"/>
      <dgm:spPr/>
      <dgm:t>
        <a:bodyPr/>
        <a:lstStyle/>
        <a:p>
          <a:endParaRPr lang="ru-RU"/>
        </a:p>
      </dgm:t>
    </dgm:pt>
    <dgm:pt modelId="{296BBE67-CABB-4CDA-BD81-322E5289BFD2}" type="pres">
      <dgm:prSet presAssocID="{A0986CE2-FAB1-489B-A6A6-B8485F32041F}" presName="Name19" presStyleLbl="parChTrans1D2" presStyleIdx="2" presStyleCnt="4"/>
      <dgm:spPr/>
      <dgm:t>
        <a:bodyPr/>
        <a:lstStyle/>
        <a:p>
          <a:endParaRPr lang="ru-RU"/>
        </a:p>
      </dgm:t>
    </dgm:pt>
    <dgm:pt modelId="{C7F53662-4CB6-42AE-B295-9805AB07B926}" type="pres">
      <dgm:prSet presAssocID="{3861C225-C174-4DB8-ACAF-DE03BCBA5960}" presName="Name21" presStyleCnt="0"/>
      <dgm:spPr/>
      <dgm:t>
        <a:bodyPr/>
        <a:lstStyle/>
        <a:p>
          <a:endParaRPr lang="ru-RU"/>
        </a:p>
      </dgm:t>
    </dgm:pt>
    <dgm:pt modelId="{98A6086F-40FF-4CC4-B09E-CA3457ACBF0F}" type="pres">
      <dgm:prSet presAssocID="{3861C225-C174-4DB8-ACAF-DE03BCBA5960}" presName="level2Shape" presStyleLbl="node2" presStyleIdx="2" presStyleCnt="4" custLinFactNeighborX="-1117" custLinFactNeighborY="-33883"/>
      <dgm:spPr/>
      <dgm:t>
        <a:bodyPr/>
        <a:lstStyle/>
        <a:p>
          <a:endParaRPr lang="ru-RU"/>
        </a:p>
      </dgm:t>
    </dgm:pt>
    <dgm:pt modelId="{D8BEC8D0-FC9E-4E8A-87E3-1C2B704B48A2}" type="pres">
      <dgm:prSet presAssocID="{3861C225-C174-4DB8-ACAF-DE03BCBA5960}" presName="hierChild3" presStyleCnt="0"/>
      <dgm:spPr/>
      <dgm:t>
        <a:bodyPr/>
        <a:lstStyle/>
        <a:p>
          <a:endParaRPr lang="ru-RU"/>
        </a:p>
      </dgm:t>
    </dgm:pt>
    <dgm:pt modelId="{FFBADDBC-E15C-4606-ACD4-83C5E9DF216E}" type="pres">
      <dgm:prSet presAssocID="{68047FAF-896C-4CD4-9B92-ECAD422B2EFA}" presName="Name19" presStyleLbl="parChTrans1D2" presStyleIdx="3" presStyleCnt="4"/>
      <dgm:spPr/>
      <dgm:t>
        <a:bodyPr/>
        <a:lstStyle/>
        <a:p>
          <a:endParaRPr lang="ru-RU"/>
        </a:p>
      </dgm:t>
    </dgm:pt>
    <dgm:pt modelId="{D33402FE-7FB6-49EC-8CB6-EC32E5B8C728}" type="pres">
      <dgm:prSet presAssocID="{CFC5E62C-EBC3-43E8-BC0A-69E101A16F58}" presName="Name21" presStyleCnt="0"/>
      <dgm:spPr/>
      <dgm:t>
        <a:bodyPr/>
        <a:lstStyle/>
        <a:p>
          <a:endParaRPr lang="ru-RU"/>
        </a:p>
      </dgm:t>
    </dgm:pt>
    <dgm:pt modelId="{EF940333-386E-4FF5-94A6-3E38678F71E1}" type="pres">
      <dgm:prSet presAssocID="{CFC5E62C-EBC3-43E8-BC0A-69E101A16F58}" presName="level2Shape" presStyleLbl="node2" presStyleIdx="3" presStyleCnt="4" custLinFactNeighborX="3087" custLinFactNeighborY="-40825"/>
      <dgm:spPr/>
      <dgm:t>
        <a:bodyPr/>
        <a:lstStyle/>
        <a:p>
          <a:endParaRPr lang="ru-RU"/>
        </a:p>
      </dgm:t>
    </dgm:pt>
    <dgm:pt modelId="{4E304AF4-45DF-455C-A0D4-46C863F7A574}" type="pres">
      <dgm:prSet presAssocID="{CFC5E62C-EBC3-43E8-BC0A-69E101A16F58}" presName="hierChild3" presStyleCnt="0"/>
      <dgm:spPr/>
      <dgm:t>
        <a:bodyPr/>
        <a:lstStyle/>
        <a:p>
          <a:endParaRPr lang="ru-RU"/>
        </a:p>
      </dgm:t>
    </dgm:pt>
    <dgm:pt modelId="{04D1A131-1D60-4822-9495-A72FF49F1791}" type="pres">
      <dgm:prSet presAssocID="{92699C33-69AA-45E9-905C-4CBBF1528975}" presName="bgShapesFlow" presStyleCnt="0"/>
      <dgm:spPr/>
      <dgm:t>
        <a:bodyPr/>
        <a:lstStyle/>
        <a:p>
          <a:endParaRPr lang="ru-RU"/>
        </a:p>
      </dgm:t>
    </dgm:pt>
  </dgm:ptLst>
  <dgm:cxnLst>
    <dgm:cxn modelId="{DF59EA75-9B50-42C7-AC84-D15B8E4A5450}" srcId="{EBA8EA6C-CAAF-4808-8B94-678D850ADF3A}" destId="{83E3383C-B5E4-4532-8914-0D714390A5F7}" srcOrd="1" destOrd="0" parTransId="{5FE8C649-9DFA-4822-92B8-B56861CBFC5A}" sibTransId="{38C768A4-DBC6-47EF-A5F4-ACFAAF249579}"/>
    <dgm:cxn modelId="{E587A95A-BEE7-47A6-9039-C9CFFFCD79EF}" type="presOf" srcId="{92699C33-69AA-45E9-905C-4CBBF1528975}" destId="{7927EBBC-2426-4629-BCD8-9D4A7C1D2462}" srcOrd="0" destOrd="0" presId="urn:microsoft.com/office/officeart/2005/8/layout/hierarchy6"/>
    <dgm:cxn modelId="{D853E871-3075-49F3-85A9-816B2623F4CB}" type="presOf" srcId="{CFC5E62C-EBC3-43E8-BC0A-69E101A16F58}" destId="{EF940333-386E-4FF5-94A6-3E38678F71E1}" srcOrd="0" destOrd="0" presId="urn:microsoft.com/office/officeart/2005/8/layout/hierarchy6"/>
    <dgm:cxn modelId="{8BE8EDD5-1D15-4F7A-AE4C-0C315D47C8F9}" srcId="{92699C33-69AA-45E9-905C-4CBBF1528975}" destId="{EBA8EA6C-CAAF-4808-8B94-678D850ADF3A}" srcOrd="0" destOrd="0" parTransId="{CFC11C52-91A4-4718-8134-0A2C8413AB83}" sibTransId="{EAC46030-17CB-4F0B-9F9D-6A436CEE138D}"/>
    <dgm:cxn modelId="{DE8305C7-E383-475F-97BC-9EF607E5B8D3}" srcId="{EBA8EA6C-CAAF-4808-8B94-678D850ADF3A}" destId="{5225C8F4-DCE9-4D96-B399-CE6F578FB414}" srcOrd="0" destOrd="0" parTransId="{3A57CB14-A0FF-4BBC-9BFA-357555BE6665}" sibTransId="{0DC8D195-BC4A-4B5C-A845-47898D6FADFF}"/>
    <dgm:cxn modelId="{208598D9-9634-49BF-AC14-9D735E4E08B8}" srcId="{EBA8EA6C-CAAF-4808-8B94-678D850ADF3A}" destId="{3861C225-C174-4DB8-ACAF-DE03BCBA5960}" srcOrd="2" destOrd="0" parTransId="{A0986CE2-FAB1-489B-A6A6-B8485F32041F}" sibTransId="{593CB9A6-171B-4F08-98A4-3E812B3890D6}"/>
    <dgm:cxn modelId="{D3E09F2D-C514-482E-BADB-CA4D8D3804BB}" srcId="{EBA8EA6C-CAAF-4808-8B94-678D850ADF3A}" destId="{CFC5E62C-EBC3-43E8-BC0A-69E101A16F58}" srcOrd="3" destOrd="0" parTransId="{68047FAF-896C-4CD4-9B92-ECAD422B2EFA}" sibTransId="{C43EDFAB-A9FF-4C07-BC6A-ADA37038EDB9}"/>
    <dgm:cxn modelId="{2A7462E1-333E-4C40-A792-8D2EF34EA190}" type="presOf" srcId="{A0986CE2-FAB1-489B-A6A6-B8485F32041F}" destId="{296BBE67-CABB-4CDA-BD81-322E5289BFD2}" srcOrd="0" destOrd="0" presId="urn:microsoft.com/office/officeart/2005/8/layout/hierarchy6"/>
    <dgm:cxn modelId="{1C830393-C946-4559-A6E2-2CBB92C7ED48}" type="presOf" srcId="{3861C225-C174-4DB8-ACAF-DE03BCBA5960}" destId="{98A6086F-40FF-4CC4-B09E-CA3457ACBF0F}" srcOrd="0" destOrd="0" presId="urn:microsoft.com/office/officeart/2005/8/layout/hierarchy6"/>
    <dgm:cxn modelId="{EBF630DD-7C6E-4461-9BB3-38EC33C421C1}" type="presOf" srcId="{EBA8EA6C-CAAF-4808-8B94-678D850ADF3A}" destId="{DC7F67DB-1731-439D-8CB8-4A62AAB2AACB}" srcOrd="0" destOrd="0" presId="urn:microsoft.com/office/officeart/2005/8/layout/hierarchy6"/>
    <dgm:cxn modelId="{CDCE5E14-8AB6-4BBC-B4DA-60B307E4BD6E}" type="presOf" srcId="{68047FAF-896C-4CD4-9B92-ECAD422B2EFA}" destId="{FFBADDBC-E15C-4606-ACD4-83C5E9DF216E}" srcOrd="0" destOrd="0" presId="urn:microsoft.com/office/officeart/2005/8/layout/hierarchy6"/>
    <dgm:cxn modelId="{A8117201-EF79-4289-93CD-DB8BB4FEFB23}" type="presOf" srcId="{83E3383C-B5E4-4532-8914-0D714390A5F7}" destId="{E6A9EC83-0975-4589-B584-03351B7C8151}" srcOrd="0" destOrd="0" presId="urn:microsoft.com/office/officeart/2005/8/layout/hierarchy6"/>
    <dgm:cxn modelId="{A572AF20-EE94-40CA-B741-8F7669608485}" type="presOf" srcId="{5225C8F4-DCE9-4D96-B399-CE6F578FB414}" destId="{BAA3F49C-BD2D-45C3-BAB9-F8FDB428AD1B}" srcOrd="0" destOrd="0" presId="urn:microsoft.com/office/officeart/2005/8/layout/hierarchy6"/>
    <dgm:cxn modelId="{188FEDA3-7EF8-4D77-A0D2-CA297AA65B68}" type="presOf" srcId="{3A57CB14-A0FF-4BBC-9BFA-357555BE6665}" destId="{A9E5A285-324F-4C33-8D4B-07FCA8043EE5}" srcOrd="0" destOrd="0" presId="urn:microsoft.com/office/officeart/2005/8/layout/hierarchy6"/>
    <dgm:cxn modelId="{C0358B9F-2433-42C8-8873-B889436F2657}" type="presOf" srcId="{5FE8C649-9DFA-4822-92B8-B56861CBFC5A}" destId="{80F68B67-0AAA-4226-8013-743D9902E2F8}" srcOrd="0" destOrd="0" presId="urn:microsoft.com/office/officeart/2005/8/layout/hierarchy6"/>
    <dgm:cxn modelId="{B8453B84-BD94-443A-B61F-802E9DB5827B}" type="presParOf" srcId="{7927EBBC-2426-4629-BCD8-9D4A7C1D2462}" destId="{41B30336-D90C-498A-82AB-6BC3F8437C04}" srcOrd="0" destOrd="0" presId="urn:microsoft.com/office/officeart/2005/8/layout/hierarchy6"/>
    <dgm:cxn modelId="{87C39971-B378-45E8-9A07-C561A1140A97}" type="presParOf" srcId="{41B30336-D90C-498A-82AB-6BC3F8437C04}" destId="{F12AEB27-5CE2-4636-B10C-C589979167A8}" srcOrd="0" destOrd="0" presId="urn:microsoft.com/office/officeart/2005/8/layout/hierarchy6"/>
    <dgm:cxn modelId="{12553933-097D-4347-BD3E-F87973CE5CB6}" type="presParOf" srcId="{F12AEB27-5CE2-4636-B10C-C589979167A8}" destId="{351AAB4F-7166-4A04-9877-23316C5ED122}" srcOrd="0" destOrd="0" presId="urn:microsoft.com/office/officeart/2005/8/layout/hierarchy6"/>
    <dgm:cxn modelId="{814AA73B-14AD-42B2-9074-D3B1D49D646B}" type="presParOf" srcId="{351AAB4F-7166-4A04-9877-23316C5ED122}" destId="{DC7F67DB-1731-439D-8CB8-4A62AAB2AACB}" srcOrd="0" destOrd="0" presId="urn:microsoft.com/office/officeart/2005/8/layout/hierarchy6"/>
    <dgm:cxn modelId="{99DB36D5-B26A-4B9C-8EEB-E3B398D2E773}" type="presParOf" srcId="{351AAB4F-7166-4A04-9877-23316C5ED122}" destId="{2BA547F4-34AC-464C-AFFD-FD4D11EDBE67}" srcOrd="1" destOrd="0" presId="urn:microsoft.com/office/officeart/2005/8/layout/hierarchy6"/>
    <dgm:cxn modelId="{75420C3A-2B1B-4BB1-9B12-260FAE7CC774}" type="presParOf" srcId="{2BA547F4-34AC-464C-AFFD-FD4D11EDBE67}" destId="{A9E5A285-324F-4C33-8D4B-07FCA8043EE5}" srcOrd="0" destOrd="0" presId="urn:microsoft.com/office/officeart/2005/8/layout/hierarchy6"/>
    <dgm:cxn modelId="{58993C37-9A61-466D-B43A-E4332C8232FB}" type="presParOf" srcId="{2BA547F4-34AC-464C-AFFD-FD4D11EDBE67}" destId="{D39D10D7-FA7B-4653-A167-299C0DD81985}" srcOrd="1" destOrd="0" presId="urn:microsoft.com/office/officeart/2005/8/layout/hierarchy6"/>
    <dgm:cxn modelId="{F20D40CC-1EBE-4881-BF26-DAA4372A52DE}" type="presParOf" srcId="{D39D10D7-FA7B-4653-A167-299C0DD81985}" destId="{BAA3F49C-BD2D-45C3-BAB9-F8FDB428AD1B}" srcOrd="0" destOrd="0" presId="urn:microsoft.com/office/officeart/2005/8/layout/hierarchy6"/>
    <dgm:cxn modelId="{110C508F-F602-4B5C-AE09-3609EAE44FF1}" type="presParOf" srcId="{D39D10D7-FA7B-4653-A167-299C0DD81985}" destId="{94228F2E-6182-48E3-9D6C-D17EC9B686FF}" srcOrd="1" destOrd="0" presId="urn:microsoft.com/office/officeart/2005/8/layout/hierarchy6"/>
    <dgm:cxn modelId="{39AF31C8-45CB-48EA-A624-14D4E94EE534}" type="presParOf" srcId="{2BA547F4-34AC-464C-AFFD-FD4D11EDBE67}" destId="{80F68B67-0AAA-4226-8013-743D9902E2F8}" srcOrd="2" destOrd="0" presId="urn:microsoft.com/office/officeart/2005/8/layout/hierarchy6"/>
    <dgm:cxn modelId="{E8884146-43E5-4B42-A0BA-CA730590C714}" type="presParOf" srcId="{2BA547F4-34AC-464C-AFFD-FD4D11EDBE67}" destId="{A8591C9B-CBEC-4505-AD3D-E0C2C4424F53}" srcOrd="3" destOrd="0" presId="urn:microsoft.com/office/officeart/2005/8/layout/hierarchy6"/>
    <dgm:cxn modelId="{64C63BAE-1534-4A49-81CD-A85382E6D38D}" type="presParOf" srcId="{A8591C9B-CBEC-4505-AD3D-E0C2C4424F53}" destId="{E6A9EC83-0975-4589-B584-03351B7C8151}" srcOrd="0" destOrd="0" presId="urn:microsoft.com/office/officeart/2005/8/layout/hierarchy6"/>
    <dgm:cxn modelId="{88FA2F1A-DFC1-4DFE-9C7C-08872CD9F577}" type="presParOf" srcId="{A8591C9B-CBEC-4505-AD3D-E0C2C4424F53}" destId="{0877ECA4-3B6A-4221-A8B0-985A277670AA}" srcOrd="1" destOrd="0" presId="urn:microsoft.com/office/officeart/2005/8/layout/hierarchy6"/>
    <dgm:cxn modelId="{D12EA7FB-73EE-409B-8ABD-A8BDB9B8A130}" type="presParOf" srcId="{2BA547F4-34AC-464C-AFFD-FD4D11EDBE67}" destId="{296BBE67-CABB-4CDA-BD81-322E5289BFD2}" srcOrd="4" destOrd="0" presId="urn:microsoft.com/office/officeart/2005/8/layout/hierarchy6"/>
    <dgm:cxn modelId="{4FEF0D3D-F184-41CE-9BD8-D207367997C8}" type="presParOf" srcId="{2BA547F4-34AC-464C-AFFD-FD4D11EDBE67}" destId="{C7F53662-4CB6-42AE-B295-9805AB07B926}" srcOrd="5" destOrd="0" presId="urn:microsoft.com/office/officeart/2005/8/layout/hierarchy6"/>
    <dgm:cxn modelId="{F67CD84B-40DC-4158-9032-DBBFF4819580}" type="presParOf" srcId="{C7F53662-4CB6-42AE-B295-9805AB07B926}" destId="{98A6086F-40FF-4CC4-B09E-CA3457ACBF0F}" srcOrd="0" destOrd="0" presId="urn:microsoft.com/office/officeart/2005/8/layout/hierarchy6"/>
    <dgm:cxn modelId="{9B9DB2A8-CE44-498F-B8E5-75AD1FD69734}" type="presParOf" srcId="{C7F53662-4CB6-42AE-B295-9805AB07B926}" destId="{D8BEC8D0-FC9E-4E8A-87E3-1C2B704B48A2}" srcOrd="1" destOrd="0" presId="urn:microsoft.com/office/officeart/2005/8/layout/hierarchy6"/>
    <dgm:cxn modelId="{32E372DA-ECAF-477B-A7B9-10FC00BE01E4}" type="presParOf" srcId="{2BA547F4-34AC-464C-AFFD-FD4D11EDBE67}" destId="{FFBADDBC-E15C-4606-ACD4-83C5E9DF216E}" srcOrd="6" destOrd="0" presId="urn:microsoft.com/office/officeart/2005/8/layout/hierarchy6"/>
    <dgm:cxn modelId="{547EA8AF-01B7-4D3A-A36D-6BBF48DE3778}" type="presParOf" srcId="{2BA547F4-34AC-464C-AFFD-FD4D11EDBE67}" destId="{D33402FE-7FB6-49EC-8CB6-EC32E5B8C728}" srcOrd="7" destOrd="0" presId="urn:microsoft.com/office/officeart/2005/8/layout/hierarchy6"/>
    <dgm:cxn modelId="{9DFBFA64-6922-46FA-922D-062E8B56CF9C}" type="presParOf" srcId="{D33402FE-7FB6-49EC-8CB6-EC32E5B8C728}" destId="{EF940333-386E-4FF5-94A6-3E38678F71E1}" srcOrd="0" destOrd="0" presId="urn:microsoft.com/office/officeart/2005/8/layout/hierarchy6"/>
    <dgm:cxn modelId="{7AFA77A1-BEF1-4467-ABFB-365C15F36649}" type="presParOf" srcId="{D33402FE-7FB6-49EC-8CB6-EC32E5B8C728}" destId="{4E304AF4-45DF-455C-A0D4-46C863F7A574}" srcOrd="1" destOrd="0" presId="urn:microsoft.com/office/officeart/2005/8/layout/hierarchy6"/>
    <dgm:cxn modelId="{E52E6E43-D6D8-4765-B731-874700DFF25E}" type="presParOf" srcId="{7927EBBC-2426-4629-BCD8-9D4A7C1D2462}" destId="{04D1A131-1D60-4822-9495-A72FF49F179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3BBE4B-3E3C-42C1-9E28-2A787D4A37D0}" type="doc">
      <dgm:prSet loTypeId="urn:microsoft.com/office/officeart/2005/8/layout/default#1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034B727-50BC-4CA0-84C2-A01FA540D012}">
      <dgm:prSet phldrT="[Текст]"/>
      <dgm:spPr/>
      <dgm:t>
        <a:bodyPr/>
        <a:lstStyle/>
        <a:p>
          <a:r>
            <a:rPr lang="ru-RU" b="1" dirty="0" smtClean="0"/>
            <a:t>Здания капитального строения (3)</a:t>
          </a:r>
          <a:endParaRPr lang="ru-RU" b="1" dirty="0"/>
        </a:p>
      </dgm:t>
    </dgm:pt>
    <dgm:pt modelId="{CFDFED51-1AB9-4280-BB9A-FEB4310A578D}" type="parTrans" cxnId="{5FE3AFBC-88D8-46DF-A401-572BADF48E82}">
      <dgm:prSet/>
      <dgm:spPr/>
      <dgm:t>
        <a:bodyPr/>
        <a:lstStyle/>
        <a:p>
          <a:endParaRPr lang="ru-RU"/>
        </a:p>
      </dgm:t>
    </dgm:pt>
    <dgm:pt modelId="{8375363C-1126-49C6-8261-588BAE5D679C}" type="sibTrans" cxnId="{5FE3AFBC-88D8-46DF-A401-572BADF48E82}">
      <dgm:prSet/>
      <dgm:spPr/>
      <dgm:t>
        <a:bodyPr/>
        <a:lstStyle/>
        <a:p>
          <a:endParaRPr lang="ru-RU"/>
        </a:p>
      </dgm:t>
    </dgm:pt>
    <dgm:pt modelId="{0EB5FF72-3664-42F7-86CE-F6C3C10A7456}">
      <dgm:prSet phldrT="[Текст]"/>
      <dgm:spPr/>
      <dgm:t>
        <a:bodyPr/>
        <a:lstStyle/>
        <a:p>
          <a:r>
            <a:rPr lang="ru-RU" b="1" dirty="0" smtClean="0"/>
            <a:t>Учебные кабинеты (43)</a:t>
          </a:r>
          <a:endParaRPr lang="ru-RU" b="1" dirty="0"/>
        </a:p>
      </dgm:t>
    </dgm:pt>
    <dgm:pt modelId="{5394173D-B576-49A4-82E1-0ED594D99160}" type="parTrans" cxnId="{C9BB7679-CB57-4EA2-8C0D-04C21D9F6227}">
      <dgm:prSet/>
      <dgm:spPr/>
      <dgm:t>
        <a:bodyPr/>
        <a:lstStyle/>
        <a:p>
          <a:endParaRPr lang="ru-RU"/>
        </a:p>
      </dgm:t>
    </dgm:pt>
    <dgm:pt modelId="{E135738F-AB32-4C7D-89C5-4E4C74A5CBC8}" type="sibTrans" cxnId="{C9BB7679-CB57-4EA2-8C0D-04C21D9F6227}">
      <dgm:prSet/>
      <dgm:spPr/>
      <dgm:t>
        <a:bodyPr/>
        <a:lstStyle/>
        <a:p>
          <a:endParaRPr lang="ru-RU"/>
        </a:p>
      </dgm:t>
    </dgm:pt>
    <dgm:pt modelId="{44812362-8236-45ED-BCC7-FC8E7D1A0D1B}">
      <dgm:prSet phldrT="[Текст]"/>
      <dgm:spPr/>
      <dgm:t>
        <a:bodyPr/>
        <a:lstStyle/>
        <a:p>
          <a:r>
            <a:rPr lang="ru-RU" b="1" dirty="0" smtClean="0"/>
            <a:t>Мастерские (2)</a:t>
          </a:r>
          <a:endParaRPr lang="ru-RU" b="1" dirty="0"/>
        </a:p>
      </dgm:t>
    </dgm:pt>
    <dgm:pt modelId="{51F548E8-2EB6-48ED-BE39-F3CA919899BC}" type="parTrans" cxnId="{0645453C-E073-4618-A242-1214C199F630}">
      <dgm:prSet/>
      <dgm:spPr/>
      <dgm:t>
        <a:bodyPr/>
        <a:lstStyle/>
        <a:p>
          <a:endParaRPr lang="ru-RU"/>
        </a:p>
      </dgm:t>
    </dgm:pt>
    <dgm:pt modelId="{26450DBB-C2B8-40BA-8BD7-E271C73FDC56}" type="sibTrans" cxnId="{0645453C-E073-4618-A242-1214C199F630}">
      <dgm:prSet/>
      <dgm:spPr/>
      <dgm:t>
        <a:bodyPr/>
        <a:lstStyle/>
        <a:p>
          <a:endParaRPr lang="ru-RU"/>
        </a:p>
      </dgm:t>
    </dgm:pt>
    <dgm:pt modelId="{4EC4E702-B705-4AED-8D55-3AC32144B87B}">
      <dgm:prSet phldrT="[Текст]"/>
      <dgm:spPr/>
      <dgm:t>
        <a:bodyPr/>
        <a:lstStyle/>
        <a:p>
          <a:r>
            <a:rPr lang="ru-RU" b="1" dirty="0" smtClean="0"/>
            <a:t>Кабинет обслуживающего труда</a:t>
          </a:r>
          <a:endParaRPr lang="ru-RU" b="1" dirty="0"/>
        </a:p>
      </dgm:t>
    </dgm:pt>
    <dgm:pt modelId="{90295C3E-2CD6-41EB-BE4F-00957BCBCB2F}" type="parTrans" cxnId="{AADFF6E1-9CAB-42BB-972F-4ECB34246FB8}">
      <dgm:prSet/>
      <dgm:spPr/>
      <dgm:t>
        <a:bodyPr/>
        <a:lstStyle/>
        <a:p>
          <a:endParaRPr lang="ru-RU"/>
        </a:p>
      </dgm:t>
    </dgm:pt>
    <dgm:pt modelId="{159A5ED5-CD48-46C7-9881-866D0B0EEFDD}" type="sibTrans" cxnId="{AADFF6E1-9CAB-42BB-972F-4ECB34246FB8}">
      <dgm:prSet/>
      <dgm:spPr/>
      <dgm:t>
        <a:bodyPr/>
        <a:lstStyle/>
        <a:p>
          <a:endParaRPr lang="ru-RU"/>
        </a:p>
      </dgm:t>
    </dgm:pt>
    <dgm:pt modelId="{02692A7A-E4AD-4DE8-8F45-17071D6EACC1}">
      <dgm:prSet phldrT="[Текст]"/>
      <dgm:spPr/>
      <dgm:t>
        <a:bodyPr/>
        <a:lstStyle/>
        <a:p>
          <a:r>
            <a:rPr lang="ru-RU" b="1" dirty="0" smtClean="0"/>
            <a:t>Спортивные (3) и тренажерные залы</a:t>
          </a:r>
          <a:endParaRPr lang="ru-RU" b="1" dirty="0"/>
        </a:p>
      </dgm:t>
    </dgm:pt>
    <dgm:pt modelId="{CBB0D0F8-E7F9-4CFF-8BA0-CE9E9F2701FE}" type="parTrans" cxnId="{410FF503-56FC-40F7-B349-47DF35327F15}">
      <dgm:prSet/>
      <dgm:spPr/>
      <dgm:t>
        <a:bodyPr/>
        <a:lstStyle/>
        <a:p>
          <a:endParaRPr lang="ru-RU"/>
        </a:p>
      </dgm:t>
    </dgm:pt>
    <dgm:pt modelId="{B2BC5EB9-2AD1-4D2C-94B1-6E2114227A28}" type="sibTrans" cxnId="{410FF503-56FC-40F7-B349-47DF35327F15}">
      <dgm:prSet/>
      <dgm:spPr/>
      <dgm:t>
        <a:bodyPr/>
        <a:lstStyle/>
        <a:p>
          <a:endParaRPr lang="ru-RU"/>
        </a:p>
      </dgm:t>
    </dgm:pt>
    <dgm:pt modelId="{CF09EA59-28FF-4C76-A678-AB32C861DF3A}">
      <dgm:prSet phldrT="[Текст]"/>
      <dgm:spPr/>
      <dgm:t>
        <a:bodyPr/>
        <a:lstStyle/>
        <a:p>
          <a:r>
            <a:rPr lang="ru-RU" b="1" dirty="0" smtClean="0"/>
            <a:t>Библиотеки (2) и читальный зал</a:t>
          </a:r>
          <a:endParaRPr lang="ru-RU" b="1" dirty="0"/>
        </a:p>
      </dgm:t>
    </dgm:pt>
    <dgm:pt modelId="{48D90851-07ED-4604-A1E9-DFF818BEEB73}" type="parTrans" cxnId="{FF739D5B-C8D6-4D05-B20F-BE9EC5B2F32A}">
      <dgm:prSet/>
      <dgm:spPr/>
      <dgm:t>
        <a:bodyPr/>
        <a:lstStyle/>
        <a:p>
          <a:endParaRPr lang="ru-RU"/>
        </a:p>
      </dgm:t>
    </dgm:pt>
    <dgm:pt modelId="{05943FC1-0E1A-4F7D-91C1-D0396E1A3510}" type="sibTrans" cxnId="{FF739D5B-C8D6-4D05-B20F-BE9EC5B2F32A}">
      <dgm:prSet/>
      <dgm:spPr/>
      <dgm:t>
        <a:bodyPr/>
        <a:lstStyle/>
        <a:p>
          <a:endParaRPr lang="ru-RU"/>
        </a:p>
      </dgm:t>
    </dgm:pt>
    <dgm:pt modelId="{87264368-20CA-42C3-82E8-84F78E8725FC}">
      <dgm:prSet phldrT="[Текст]"/>
      <dgm:spPr/>
      <dgm:t>
        <a:bodyPr/>
        <a:lstStyle/>
        <a:p>
          <a:r>
            <a:rPr lang="ru-RU" b="1" dirty="0" smtClean="0"/>
            <a:t>Пищеблоки (2) Обеденная/рабочая зоны</a:t>
          </a:r>
          <a:endParaRPr lang="ru-RU" b="1" dirty="0"/>
        </a:p>
      </dgm:t>
    </dgm:pt>
    <dgm:pt modelId="{574A0EC8-520A-4775-B2DD-1EEDD4C2790A}" type="parTrans" cxnId="{E35FDB0B-63CA-4C6E-B9B0-54534F5ED31A}">
      <dgm:prSet/>
      <dgm:spPr/>
      <dgm:t>
        <a:bodyPr/>
        <a:lstStyle/>
        <a:p>
          <a:endParaRPr lang="ru-RU"/>
        </a:p>
      </dgm:t>
    </dgm:pt>
    <dgm:pt modelId="{C295382E-08B8-473E-9FCD-8FE4858293F6}" type="sibTrans" cxnId="{E35FDB0B-63CA-4C6E-B9B0-54534F5ED31A}">
      <dgm:prSet/>
      <dgm:spPr/>
      <dgm:t>
        <a:bodyPr/>
        <a:lstStyle/>
        <a:p>
          <a:endParaRPr lang="ru-RU"/>
        </a:p>
      </dgm:t>
    </dgm:pt>
    <dgm:pt modelId="{486CE6B1-38A4-4209-BC1F-2436D6BED085}">
      <dgm:prSet phldrT="[Текст]"/>
      <dgm:spPr/>
      <dgm:t>
        <a:bodyPr/>
        <a:lstStyle/>
        <a:p>
          <a:r>
            <a:rPr lang="ru-RU" b="1" dirty="0" smtClean="0"/>
            <a:t>Кабинеты </a:t>
          </a:r>
          <a:r>
            <a:rPr lang="ru-RU" b="1" dirty="0" err="1" smtClean="0"/>
            <a:t>соц.педагога</a:t>
          </a:r>
          <a:r>
            <a:rPr lang="ru-RU" b="1" dirty="0" smtClean="0"/>
            <a:t>, психолога, логопеда</a:t>
          </a:r>
          <a:endParaRPr lang="ru-RU" b="1" dirty="0"/>
        </a:p>
      </dgm:t>
    </dgm:pt>
    <dgm:pt modelId="{6F48942F-77FC-4FC9-A797-5C460C7401FD}" type="parTrans" cxnId="{3D532AB5-BB2C-4CB9-8DD9-80015E06B351}">
      <dgm:prSet/>
      <dgm:spPr/>
      <dgm:t>
        <a:bodyPr/>
        <a:lstStyle/>
        <a:p>
          <a:endParaRPr lang="ru-RU"/>
        </a:p>
      </dgm:t>
    </dgm:pt>
    <dgm:pt modelId="{FDE7991F-3FED-44AD-B293-EB4BB65D8912}" type="sibTrans" cxnId="{3D532AB5-BB2C-4CB9-8DD9-80015E06B351}">
      <dgm:prSet/>
      <dgm:spPr/>
      <dgm:t>
        <a:bodyPr/>
        <a:lstStyle/>
        <a:p>
          <a:endParaRPr lang="ru-RU"/>
        </a:p>
      </dgm:t>
    </dgm:pt>
    <dgm:pt modelId="{7E2CB0D7-D6A3-4F02-8B00-1DF92E374846}">
      <dgm:prSet phldrT="[Текст]"/>
      <dgm:spPr/>
      <dgm:t>
        <a:bodyPr/>
        <a:lstStyle/>
        <a:p>
          <a:r>
            <a:rPr lang="ru-RU" b="1" dirty="0" smtClean="0"/>
            <a:t>Медицинский пункт</a:t>
          </a:r>
          <a:endParaRPr lang="ru-RU" b="1" dirty="0"/>
        </a:p>
      </dgm:t>
    </dgm:pt>
    <dgm:pt modelId="{AE45A93D-6617-405E-82C5-E4A322911D8D}" type="parTrans" cxnId="{482F91AE-A111-4DF6-8E0C-3BE37B3C6AD0}">
      <dgm:prSet/>
      <dgm:spPr/>
      <dgm:t>
        <a:bodyPr/>
        <a:lstStyle/>
        <a:p>
          <a:endParaRPr lang="ru-RU"/>
        </a:p>
      </dgm:t>
    </dgm:pt>
    <dgm:pt modelId="{A9ECF4CF-B7D9-4D04-9CE4-A63469E70784}" type="sibTrans" cxnId="{482F91AE-A111-4DF6-8E0C-3BE37B3C6AD0}">
      <dgm:prSet/>
      <dgm:spPr/>
      <dgm:t>
        <a:bodyPr/>
        <a:lstStyle/>
        <a:p>
          <a:endParaRPr lang="ru-RU"/>
        </a:p>
      </dgm:t>
    </dgm:pt>
    <dgm:pt modelId="{17874D81-8E08-4DFE-A4BB-B6F35F955FD8}" type="pres">
      <dgm:prSet presAssocID="{6A3BBE4B-3E3C-42C1-9E28-2A787D4A37D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030087-EF64-4935-A983-1FA5B44ACEF5}" type="pres">
      <dgm:prSet presAssocID="{D034B727-50BC-4CA0-84C2-A01FA540D012}" presName="node" presStyleLbl="node1" presStyleIdx="0" presStyleCnt="9" custScaleX="119686" custScaleY="102226" custLinFactNeighborX="-13012" custLinFactNeighborY="-3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C66B2-5AF1-4C1D-B5D0-9B93AFE147FF}" type="pres">
      <dgm:prSet presAssocID="{8375363C-1126-49C6-8261-588BAE5D679C}" presName="sibTrans" presStyleCnt="0"/>
      <dgm:spPr/>
      <dgm:t>
        <a:bodyPr/>
        <a:lstStyle/>
        <a:p>
          <a:endParaRPr lang="ru-RU"/>
        </a:p>
      </dgm:t>
    </dgm:pt>
    <dgm:pt modelId="{D227A167-F689-4A1A-97BF-F27FFEC5B435}" type="pres">
      <dgm:prSet presAssocID="{0EB5FF72-3664-42F7-86CE-F6C3C10A7456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0AE9BC-6482-4B6B-BD32-40324B9C2127}" type="pres">
      <dgm:prSet presAssocID="{E135738F-AB32-4C7D-89C5-4E4C74A5CBC8}" presName="sibTrans" presStyleCnt="0"/>
      <dgm:spPr/>
      <dgm:t>
        <a:bodyPr/>
        <a:lstStyle/>
        <a:p>
          <a:endParaRPr lang="ru-RU"/>
        </a:p>
      </dgm:t>
    </dgm:pt>
    <dgm:pt modelId="{FD4D5EFD-FC05-4D44-84B4-BF28F32E484E}" type="pres">
      <dgm:prSet presAssocID="{44812362-8236-45ED-BCC7-FC8E7D1A0D1B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350AC8-CCBF-4791-85C7-C5C1E0BEA03B}" type="pres">
      <dgm:prSet presAssocID="{26450DBB-C2B8-40BA-8BD7-E271C73FDC56}" presName="sibTrans" presStyleCnt="0"/>
      <dgm:spPr/>
      <dgm:t>
        <a:bodyPr/>
        <a:lstStyle/>
        <a:p>
          <a:endParaRPr lang="ru-RU"/>
        </a:p>
      </dgm:t>
    </dgm:pt>
    <dgm:pt modelId="{40BE0030-A5AC-4879-9286-92999B2C7DC2}" type="pres">
      <dgm:prSet presAssocID="{4EC4E702-B705-4AED-8D55-3AC32144B87B}" presName="node" presStyleLbl="node1" presStyleIdx="3" presStyleCnt="9" custLinFactNeighborX="-12712" custLinFactNeighborY="-1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690F3-229A-45CF-8BB1-E03A8B91BF16}" type="pres">
      <dgm:prSet presAssocID="{159A5ED5-CD48-46C7-9881-866D0B0EEFDD}" presName="sibTrans" presStyleCnt="0"/>
      <dgm:spPr/>
      <dgm:t>
        <a:bodyPr/>
        <a:lstStyle/>
        <a:p>
          <a:endParaRPr lang="ru-RU"/>
        </a:p>
      </dgm:t>
    </dgm:pt>
    <dgm:pt modelId="{81D1EC22-E49D-43E7-8E19-E0F0BD1650E0}" type="pres">
      <dgm:prSet presAssocID="{02692A7A-E4AD-4DE8-8F45-17071D6EACC1}" presName="node" presStyleLbl="node1" presStyleIdx="4" presStyleCnt="9" custScaleX="122256" custLinFactNeighborX="-2368" custLinFactNeighborY="-40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F9CFF4-907D-45E3-9DB8-96435C784B10}" type="pres">
      <dgm:prSet presAssocID="{B2BC5EB9-2AD1-4D2C-94B1-6E2114227A28}" presName="sibTrans" presStyleCnt="0"/>
      <dgm:spPr/>
      <dgm:t>
        <a:bodyPr/>
        <a:lstStyle/>
        <a:p>
          <a:endParaRPr lang="ru-RU"/>
        </a:p>
      </dgm:t>
    </dgm:pt>
    <dgm:pt modelId="{A2BB9E84-7FF9-430A-9892-4854B6BB215C}" type="pres">
      <dgm:prSet presAssocID="{486CE6B1-38A4-4209-BC1F-2436D6BED085}" presName="node" presStyleLbl="node1" presStyleIdx="5" presStyleCnt="9" custLinFactNeighborX="-3897" custLinFactNeighborY="-40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7737E-3C28-44E5-9FBE-CE7BF20676D7}" type="pres">
      <dgm:prSet presAssocID="{FDE7991F-3FED-44AD-B293-EB4BB65D8912}" presName="sibTrans" presStyleCnt="0"/>
      <dgm:spPr/>
      <dgm:t>
        <a:bodyPr/>
        <a:lstStyle/>
        <a:p>
          <a:endParaRPr lang="ru-RU"/>
        </a:p>
      </dgm:t>
    </dgm:pt>
    <dgm:pt modelId="{E3D96794-9F04-4CA3-B822-B8E7B78C4E1D}" type="pres">
      <dgm:prSet presAssocID="{7E2CB0D7-D6A3-4F02-8B00-1DF92E374846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6A9E42-97FC-4AE9-BA8F-F0EAAA776304}" type="pres">
      <dgm:prSet presAssocID="{A9ECF4CF-B7D9-4D04-9CE4-A63469E70784}" presName="sibTrans" presStyleCnt="0"/>
      <dgm:spPr/>
      <dgm:t>
        <a:bodyPr/>
        <a:lstStyle/>
        <a:p>
          <a:endParaRPr lang="ru-RU"/>
        </a:p>
      </dgm:t>
    </dgm:pt>
    <dgm:pt modelId="{963641D5-56E1-4DE9-8B33-C0CC9482D8E1}" type="pres">
      <dgm:prSet presAssocID="{87264368-20CA-42C3-82E8-84F78E8725FC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A3ECA9-CF51-49F5-B293-C1864A855D73}" type="pres">
      <dgm:prSet presAssocID="{C295382E-08B8-473E-9FCD-8FE4858293F6}" presName="sibTrans" presStyleCnt="0"/>
      <dgm:spPr/>
      <dgm:t>
        <a:bodyPr/>
        <a:lstStyle/>
        <a:p>
          <a:endParaRPr lang="ru-RU"/>
        </a:p>
      </dgm:t>
    </dgm:pt>
    <dgm:pt modelId="{311EFB69-0A37-4087-84D5-B1D4795CAD7D}" type="pres">
      <dgm:prSet presAssocID="{CF09EA59-28FF-4C76-A678-AB32C861DF3A}" presName="node" presStyleLbl="node1" presStyleIdx="8" presStyleCnt="9" custScaleX="122889" custScaleY="94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E3AFBC-88D8-46DF-A401-572BADF48E82}" srcId="{6A3BBE4B-3E3C-42C1-9E28-2A787D4A37D0}" destId="{D034B727-50BC-4CA0-84C2-A01FA540D012}" srcOrd="0" destOrd="0" parTransId="{CFDFED51-1AB9-4280-BB9A-FEB4310A578D}" sibTransId="{8375363C-1126-49C6-8261-588BAE5D679C}"/>
    <dgm:cxn modelId="{EDA57AE2-C637-49C6-8038-22F443834816}" type="presOf" srcId="{7E2CB0D7-D6A3-4F02-8B00-1DF92E374846}" destId="{E3D96794-9F04-4CA3-B822-B8E7B78C4E1D}" srcOrd="0" destOrd="0" presId="urn:microsoft.com/office/officeart/2005/8/layout/default#1"/>
    <dgm:cxn modelId="{3465D878-3B10-42D9-8D5E-3BDDE8D7F690}" type="presOf" srcId="{44812362-8236-45ED-BCC7-FC8E7D1A0D1B}" destId="{FD4D5EFD-FC05-4D44-84B4-BF28F32E484E}" srcOrd="0" destOrd="0" presId="urn:microsoft.com/office/officeart/2005/8/layout/default#1"/>
    <dgm:cxn modelId="{C9BB7679-CB57-4EA2-8C0D-04C21D9F6227}" srcId="{6A3BBE4B-3E3C-42C1-9E28-2A787D4A37D0}" destId="{0EB5FF72-3664-42F7-86CE-F6C3C10A7456}" srcOrd="1" destOrd="0" parTransId="{5394173D-B576-49A4-82E1-0ED594D99160}" sibTransId="{E135738F-AB32-4C7D-89C5-4E4C74A5CBC8}"/>
    <dgm:cxn modelId="{BD1AD76F-1DC8-480C-BEFF-8FD5AFE5BA8F}" type="presOf" srcId="{02692A7A-E4AD-4DE8-8F45-17071D6EACC1}" destId="{81D1EC22-E49D-43E7-8E19-E0F0BD1650E0}" srcOrd="0" destOrd="0" presId="urn:microsoft.com/office/officeart/2005/8/layout/default#1"/>
    <dgm:cxn modelId="{6C8B863D-C815-456C-9901-75746079DCC8}" type="presOf" srcId="{0EB5FF72-3664-42F7-86CE-F6C3C10A7456}" destId="{D227A167-F689-4A1A-97BF-F27FFEC5B435}" srcOrd="0" destOrd="0" presId="urn:microsoft.com/office/officeart/2005/8/layout/default#1"/>
    <dgm:cxn modelId="{482F91AE-A111-4DF6-8E0C-3BE37B3C6AD0}" srcId="{6A3BBE4B-3E3C-42C1-9E28-2A787D4A37D0}" destId="{7E2CB0D7-D6A3-4F02-8B00-1DF92E374846}" srcOrd="6" destOrd="0" parTransId="{AE45A93D-6617-405E-82C5-E4A322911D8D}" sibTransId="{A9ECF4CF-B7D9-4D04-9CE4-A63469E70784}"/>
    <dgm:cxn modelId="{C64B7E67-5617-460F-A88E-9DD7112056EF}" type="presOf" srcId="{CF09EA59-28FF-4C76-A678-AB32C861DF3A}" destId="{311EFB69-0A37-4087-84D5-B1D4795CAD7D}" srcOrd="0" destOrd="0" presId="urn:microsoft.com/office/officeart/2005/8/layout/default#1"/>
    <dgm:cxn modelId="{FF739D5B-C8D6-4D05-B20F-BE9EC5B2F32A}" srcId="{6A3BBE4B-3E3C-42C1-9E28-2A787D4A37D0}" destId="{CF09EA59-28FF-4C76-A678-AB32C861DF3A}" srcOrd="8" destOrd="0" parTransId="{48D90851-07ED-4604-A1E9-DFF818BEEB73}" sibTransId="{05943FC1-0E1A-4F7D-91C1-D0396E1A3510}"/>
    <dgm:cxn modelId="{2ABF4870-99B4-4495-B3D3-D3D59625E5E9}" type="presOf" srcId="{4EC4E702-B705-4AED-8D55-3AC32144B87B}" destId="{40BE0030-A5AC-4879-9286-92999B2C7DC2}" srcOrd="0" destOrd="0" presId="urn:microsoft.com/office/officeart/2005/8/layout/default#1"/>
    <dgm:cxn modelId="{98F5419F-89C1-43A0-9454-19B2769B1770}" type="presOf" srcId="{87264368-20CA-42C3-82E8-84F78E8725FC}" destId="{963641D5-56E1-4DE9-8B33-C0CC9482D8E1}" srcOrd="0" destOrd="0" presId="urn:microsoft.com/office/officeart/2005/8/layout/default#1"/>
    <dgm:cxn modelId="{AADFF6E1-9CAB-42BB-972F-4ECB34246FB8}" srcId="{6A3BBE4B-3E3C-42C1-9E28-2A787D4A37D0}" destId="{4EC4E702-B705-4AED-8D55-3AC32144B87B}" srcOrd="3" destOrd="0" parTransId="{90295C3E-2CD6-41EB-BE4F-00957BCBCB2F}" sibTransId="{159A5ED5-CD48-46C7-9881-866D0B0EEFDD}"/>
    <dgm:cxn modelId="{C81ABEA1-27BB-44A7-8074-F42A21218579}" type="presOf" srcId="{D034B727-50BC-4CA0-84C2-A01FA540D012}" destId="{E9030087-EF64-4935-A983-1FA5B44ACEF5}" srcOrd="0" destOrd="0" presId="urn:microsoft.com/office/officeart/2005/8/layout/default#1"/>
    <dgm:cxn modelId="{410FF503-56FC-40F7-B349-47DF35327F15}" srcId="{6A3BBE4B-3E3C-42C1-9E28-2A787D4A37D0}" destId="{02692A7A-E4AD-4DE8-8F45-17071D6EACC1}" srcOrd="4" destOrd="0" parTransId="{CBB0D0F8-E7F9-4CFF-8BA0-CE9E9F2701FE}" sibTransId="{B2BC5EB9-2AD1-4D2C-94B1-6E2114227A28}"/>
    <dgm:cxn modelId="{44D3685D-DEFC-4C22-B0B0-58362F1B362D}" type="presOf" srcId="{486CE6B1-38A4-4209-BC1F-2436D6BED085}" destId="{A2BB9E84-7FF9-430A-9892-4854B6BB215C}" srcOrd="0" destOrd="0" presId="urn:microsoft.com/office/officeart/2005/8/layout/default#1"/>
    <dgm:cxn modelId="{8ABFCDAB-37BD-4C2E-9536-738EBB1F2877}" type="presOf" srcId="{6A3BBE4B-3E3C-42C1-9E28-2A787D4A37D0}" destId="{17874D81-8E08-4DFE-A4BB-B6F35F955FD8}" srcOrd="0" destOrd="0" presId="urn:microsoft.com/office/officeart/2005/8/layout/default#1"/>
    <dgm:cxn modelId="{3D532AB5-BB2C-4CB9-8DD9-80015E06B351}" srcId="{6A3BBE4B-3E3C-42C1-9E28-2A787D4A37D0}" destId="{486CE6B1-38A4-4209-BC1F-2436D6BED085}" srcOrd="5" destOrd="0" parTransId="{6F48942F-77FC-4FC9-A797-5C460C7401FD}" sibTransId="{FDE7991F-3FED-44AD-B293-EB4BB65D8912}"/>
    <dgm:cxn modelId="{0645453C-E073-4618-A242-1214C199F630}" srcId="{6A3BBE4B-3E3C-42C1-9E28-2A787D4A37D0}" destId="{44812362-8236-45ED-BCC7-FC8E7D1A0D1B}" srcOrd="2" destOrd="0" parTransId="{51F548E8-2EB6-48ED-BE39-F3CA919899BC}" sibTransId="{26450DBB-C2B8-40BA-8BD7-E271C73FDC56}"/>
    <dgm:cxn modelId="{E35FDB0B-63CA-4C6E-B9B0-54534F5ED31A}" srcId="{6A3BBE4B-3E3C-42C1-9E28-2A787D4A37D0}" destId="{87264368-20CA-42C3-82E8-84F78E8725FC}" srcOrd="7" destOrd="0" parTransId="{574A0EC8-520A-4775-B2DD-1EEDD4C2790A}" sibTransId="{C295382E-08B8-473E-9FCD-8FE4858293F6}"/>
    <dgm:cxn modelId="{2DB99AAC-51C4-4A73-B4A2-149BFA0351BE}" type="presParOf" srcId="{17874D81-8E08-4DFE-A4BB-B6F35F955FD8}" destId="{E9030087-EF64-4935-A983-1FA5B44ACEF5}" srcOrd="0" destOrd="0" presId="urn:microsoft.com/office/officeart/2005/8/layout/default#1"/>
    <dgm:cxn modelId="{3F0BAD86-BB55-4E4A-BF60-70F06417B37C}" type="presParOf" srcId="{17874D81-8E08-4DFE-A4BB-B6F35F955FD8}" destId="{9CDC66B2-5AF1-4C1D-B5D0-9B93AFE147FF}" srcOrd="1" destOrd="0" presId="urn:microsoft.com/office/officeart/2005/8/layout/default#1"/>
    <dgm:cxn modelId="{5D50727C-5670-4E72-918B-600DA825FCD0}" type="presParOf" srcId="{17874D81-8E08-4DFE-A4BB-B6F35F955FD8}" destId="{D227A167-F689-4A1A-97BF-F27FFEC5B435}" srcOrd="2" destOrd="0" presId="urn:microsoft.com/office/officeart/2005/8/layout/default#1"/>
    <dgm:cxn modelId="{8D2BC113-9AF9-48C0-A935-FB3173C58976}" type="presParOf" srcId="{17874D81-8E08-4DFE-A4BB-B6F35F955FD8}" destId="{240AE9BC-6482-4B6B-BD32-40324B9C2127}" srcOrd="3" destOrd="0" presId="urn:microsoft.com/office/officeart/2005/8/layout/default#1"/>
    <dgm:cxn modelId="{163E96F2-5CCF-4023-9D51-FFF4803E6902}" type="presParOf" srcId="{17874D81-8E08-4DFE-A4BB-B6F35F955FD8}" destId="{FD4D5EFD-FC05-4D44-84B4-BF28F32E484E}" srcOrd="4" destOrd="0" presId="urn:microsoft.com/office/officeart/2005/8/layout/default#1"/>
    <dgm:cxn modelId="{DCE051E3-FBF2-4FA3-A462-B5E3DFDBFF27}" type="presParOf" srcId="{17874D81-8E08-4DFE-A4BB-B6F35F955FD8}" destId="{BC350AC8-CCBF-4791-85C7-C5C1E0BEA03B}" srcOrd="5" destOrd="0" presId="urn:microsoft.com/office/officeart/2005/8/layout/default#1"/>
    <dgm:cxn modelId="{8420E7B6-F617-491E-BB1F-09A57AD5FC1E}" type="presParOf" srcId="{17874D81-8E08-4DFE-A4BB-B6F35F955FD8}" destId="{40BE0030-A5AC-4879-9286-92999B2C7DC2}" srcOrd="6" destOrd="0" presId="urn:microsoft.com/office/officeart/2005/8/layout/default#1"/>
    <dgm:cxn modelId="{BEDA95E9-DC17-4784-9190-D008A4358FBB}" type="presParOf" srcId="{17874D81-8E08-4DFE-A4BB-B6F35F955FD8}" destId="{968690F3-229A-45CF-8BB1-E03A8B91BF16}" srcOrd="7" destOrd="0" presId="urn:microsoft.com/office/officeart/2005/8/layout/default#1"/>
    <dgm:cxn modelId="{08F9508E-4D75-430D-9B34-F520F8B51040}" type="presParOf" srcId="{17874D81-8E08-4DFE-A4BB-B6F35F955FD8}" destId="{81D1EC22-E49D-43E7-8E19-E0F0BD1650E0}" srcOrd="8" destOrd="0" presId="urn:microsoft.com/office/officeart/2005/8/layout/default#1"/>
    <dgm:cxn modelId="{E78E3B44-DC46-4B81-90F3-BB8E5E6304C0}" type="presParOf" srcId="{17874D81-8E08-4DFE-A4BB-B6F35F955FD8}" destId="{C9F9CFF4-907D-45E3-9DB8-96435C784B10}" srcOrd="9" destOrd="0" presId="urn:microsoft.com/office/officeart/2005/8/layout/default#1"/>
    <dgm:cxn modelId="{95A9F461-983D-4C46-97E9-2DA9B9690499}" type="presParOf" srcId="{17874D81-8E08-4DFE-A4BB-B6F35F955FD8}" destId="{A2BB9E84-7FF9-430A-9892-4854B6BB215C}" srcOrd="10" destOrd="0" presId="urn:microsoft.com/office/officeart/2005/8/layout/default#1"/>
    <dgm:cxn modelId="{57CCA30E-FF07-4F91-8783-63CA1F433756}" type="presParOf" srcId="{17874D81-8E08-4DFE-A4BB-B6F35F955FD8}" destId="{5FB7737E-3C28-44E5-9FBE-CE7BF20676D7}" srcOrd="11" destOrd="0" presId="urn:microsoft.com/office/officeart/2005/8/layout/default#1"/>
    <dgm:cxn modelId="{DF16ACBF-ECA8-400B-8A08-842F4696ADF9}" type="presParOf" srcId="{17874D81-8E08-4DFE-A4BB-B6F35F955FD8}" destId="{E3D96794-9F04-4CA3-B822-B8E7B78C4E1D}" srcOrd="12" destOrd="0" presId="urn:microsoft.com/office/officeart/2005/8/layout/default#1"/>
    <dgm:cxn modelId="{5DCFFB68-92F4-48A7-9096-547A02F0023E}" type="presParOf" srcId="{17874D81-8E08-4DFE-A4BB-B6F35F955FD8}" destId="{626A9E42-97FC-4AE9-BA8F-F0EAAA776304}" srcOrd="13" destOrd="0" presId="urn:microsoft.com/office/officeart/2005/8/layout/default#1"/>
    <dgm:cxn modelId="{DE0DECD8-E8AE-4F00-8EEC-1107DA32D9FE}" type="presParOf" srcId="{17874D81-8E08-4DFE-A4BB-B6F35F955FD8}" destId="{963641D5-56E1-4DE9-8B33-C0CC9482D8E1}" srcOrd="14" destOrd="0" presId="urn:microsoft.com/office/officeart/2005/8/layout/default#1"/>
    <dgm:cxn modelId="{0071A393-8A14-4C9C-9942-3021A90059D4}" type="presParOf" srcId="{17874D81-8E08-4DFE-A4BB-B6F35F955FD8}" destId="{13A3ECA9-CF51-49F5-B293-C1864A855D73}" srcOrd="15" destOrd="0" presId="urn:microsoft.com/office/officeart/2005/8/layout/default#1"/>
    <dgm:cxn modelId="{CF6A08BC-9E1D-423E-8500-C3FC9732AE27}" type="presParOf" srcId="{17874D81-8E08-4DFE-A4BB-B6F35F955FD8}" destId="{311EFB69-0A37-4087-84D5-B1D4795CAD7D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C40087-8F67-4D9A-A002-C9EF99E7F973}" type="doc">
      <dgm:prSet loTypeId="urn:microsoft.com/office/officeart/2005/8/layout/default#2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885D0B2-664F-4322-9A69-2C4D9B3D422C}">
      <dgm:prSet phldrT="[Текст]" custT="1"/>
      <dgm:spPr/>
      <dgm:t>
        <a:bodyPr/>
        <a:lstStyle/>
        <a:p>
          <a:r>
            <a:rPr lang="ru-RU" sz="3200" dirty="0" smtClean="0">
              <a:latin typeface="Arial" panose="020B0604020202020204" pitchFamily="34" charset="0"/>
              <a:cs typeface="Arial" panose="020B0604020202020204" pitchFamily="34" charset="0"/>
            </a:rPr>
            <a:t>Учебные дни:</a:t>
          </a:r>
        </a:p>
        <a:p>
          <a:r>
            <a:rPr lang="ru-RU" sz="3200" dirty="0" smtClean="0">
              <a:latin typeface="Arial" panose="020B0604020202020204" pitchFamily="34" charset="0"/>
              <a:cs typeface="Arial" panose="020B0604020202020204" pitchFamily="34" charset="0"/>
            </a:rPr>
            <a:t> понедельник-пятница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A38EDC-2451-493F-B7C3-14701E3F74EF}" type="parTrans" cxnId="{BCB6B847-5AB4-49C7-8357-DBED4870FAA3}">
      <dgm:prSet/>
      <dgm:spPr/>
      <dgm:t>
        <a:bodyPr/>
        <a:lstStyle/>
        <a:p>
          <a:endParaRPr lang="ru-RU"/>
        </a:p>
      </dgm:t>
    </dgm:pt>
    <dgm:pt modelId="{77C7EC48-2F28-4514-8C43-2FCFF460C7D6}" type="sibTrans" cxnId="{BCB6B847-5AB4-49C7-8357-DBED4870FAA3}">
      <dgm:prSet/>
      <dgm:spPr/>
      <dgm:t>
        <a:bodyPr/>
        <a:lstStyle/>
        <a:p>
          <a:endParaRPr lang="ru-RU"/>
        </a:p>
      </dgm:t>
    </dgm:pt>
    <dgm:pt modelId="{C11E6331-E064-49EE-A9FA-BC79E171D994}">
      <dgm:prSet phldrT="[Текст]" custT="1"/>
      <dgm:spPr/>
      <dgm:t>
        <a:bodyPr/>
        <a:lstStyle/>
        <a:p>
          <a:r>
            <a:rPr lang="ru-RU" sz="2400" dirty="0" smtClean="0">
              <a:latin typeface="Arial" panose="020B0604020202020204" pitchFamily="34" charset="0"/>
              <a:cs typeface="Arial" panose="020B0604020202020204" pitchFamily="34" charset="0"/>
            </a:rPr>
            <a:t>Время работы: с 8:00 до 20:00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A68A5D-53AE-41F6-B8C7-D557FE57A692}" type="parTrans" cxnId="{6FAA4A83-360A-4ED5-A774-5C7237602072}">
      <dgm:prSet/>
      <dgm:spPr/>
      <dgm:t>
        <a:bodyPr/>
        <a:lstStyle/>
        <a:p>
          <a:endParaRPr lang="ru-RU"/>
        </a:p>
      </dgm:t>
    </dgm:pt>
    <dgm:pt modelId="{6AA6DBC5-295F-41B8-9AAB-8B8F8C9AA439}" type="sibTrans" cxnId="{6FAA4A83-360A-4ED5-A774-5C7237602072}">
      <dgm:prSet/>
      <dgm:spPr/>
      <dgm:t>
        <a:bodyPr/>
        <a:lstStyle/>
        <a:p>
          <a:endParaRPr lang="ru-RU"/>
        </a:p>
      </dgm:t>
    </dgm:pt>
    <dgm:pt modelId="{DFBEBEF6-ACA5-4B6E-9BF5-79F29E5DAB2A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Учебный год делится на четверти и полугодия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1325F-AD97-4F09-9897-364BDA8BFF65}" type="parTrans" cxnId="{8E42E035-16E5-4ECF-AB3D-BD1755713DD0}">
      <dgm:prSet/>
      <dgm:spPr/>
      <dgm:t>
        <a:bodyPr/>
        <a:lstStyle/>
        <a:p>
          <a:endParaRPr lang="ru-RU"/>
        </a:p>
      </dgm:t>
    </dgm:pt>
    <dgm:pt modelId="{7A2448A4-7A1A-4479-9F91-2745F7D2A68B}" type="sibTrans" cxnId="{8E42E035-16E5-4ECF-AB3D-BD1755713DD0}">
      <dgm:prSet/>
      <dgm:spPr/>
      <dgm:t>
        <a:bodyPr/>
        <a:lstStyle/>
        <a:p>
          <a:endParaRPr lang="ru-RU"/>
        </a:p>
      </dgm:t>
    </dgm:pt>
    <dgm:pt modelId="{4CCA2710-0748-4F6A-AC11-8D1645273036}">
      <dgm:prSet phldrT="[Текст]" custT="1"/>
      <dgm:spPr/>
      <dgm:t>
        <a:bodyPr/>
        <a:lstStyle/>
        <a:p>
          <a:r>
            <a:rPr lang="ru-RU" sz="2800" dirty="0" smtClean="0">
              <a:latin typeface="Arial" panose="020B0604020202020204" pitchFamily="34" charset="0"/>
              <a:cs typeface="Arial" panose="020B0604020202020204" pitchFamily="34" charset="0"/>
            </a:rPr>
            <a:t>Каникулы: осенние (9), зимние (12), весенние (9)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1084D6-2C33-45E9-9211-A375CFFA9491}" type="parTrans" cxnId="{9219C779-BE57-4638-AA9B-1DC7C37A13E9}">
      <dgm:prSet/>
      <dgm:spPr/>
      <dgm:t>
        <a:bodyPr/>
        <a:lstStyle/>
        <a:p>
          <a:endParaRPr lang="ru-RU"/>
        </a:p>
      </dgm:t>
    </dgm:pt>
    <dgm:pt modelId="{5820C0CE-E5DE-40B3-80E1-C1B2976583B0}" type="sibTrans" cxnId="{9219C779-BE57-4638-AA9B-1DC7C37A13E9}">
      <dgm:prSet/>
      <dgm:spPr/>
      <dgm:t>
        <a:bodyPr/>
        <a:lstStyle/>
        <a:p>
          <a:endParaRPr lang="ru-RU"/>
        </a:p>
      </dgm:t>
    </dgm:pt>
    <dgm:pt modelId="{94DCB9C5-9842-455C-B187-657469567EE9}" type="pres">
      <dgm:prSet presAssocID="{CAC40087-8F67-4D9A-A002-C9EF99E7F97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1CF574-BF11-454E-9AE6-D64B11B00DDC}" type="pres">
      <dgm:prSet presAssocID="{1885D0B2-664F-4322-9A69-2C4D9B3D422C}" presName="node" presStyleLbl="node1" presStyleIdx="0" presStyleCnt="4" custScaleX="248182" custLinFactNeighborX="43536" custLinFactNeighborY="-343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7E131-585A-4707-99B4-CF6B211069F9}" type="pres">
      <dgm:prSet presAssocID="{77C7EC48-2F28-4514-8C43-2FCFF460C7D6}" presName="sibTrans" presStyleCnt="0"/>
      <dgm:spPr/>
      <dgm:t>
        <a:bodyPr/>
        <a:lstStyle/>
        <a:p>
          <a:endParaRPr lang="ru-RU"/>
        </a:p>
      </dgm:t>
    </dgm:pt>
    <dgm:pt modelId="{F3745011-508F-4FEA-8561-CD5CFC3727F1}" type="pres">
      <dgm:prSet presAssocID="{C11E6331-E064-49EE-A9FA-BC79E171D994}" presName="node" presStyleLbl="node1" presStyleIdx="1" presStyleCnt="4" custScaleX="121339" custScaleY="104642" custLinFactY="20353" custLinFactNeighborX="271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15F530-2916-43F1-8FC9-86FC702F8AAE}" type="pres">
      <dgm:prSet presAssocID="{6AA6DBC5-295F-41B8-9AAB-8B8F8C9AA439}" presName="sibTrans" presStyleCnt="0"/>
      <dgm:spPr/>
      <dgm:t>
        <a:bodyPr/>
        <a:lstStyle/>
        <a:p>
          <a:endParaRPr lang="ru-RU"/>
        </a:p>
      </dgm:t>
    </dgm:pt>
    <dgm:pt modelId="{D049348D-87DF-439C-86AB-5A678188B726}" type="pres">
      <dgm:prSet presAssocID="{DFBEBEF6-ACA5-4B6E-9BF5-79F29E5DAB2A}" presName="node" presStyleLbl="node1" presStyleIdx="2" presStyleCnt="4" custLinFactX="-33188" custLinFactNeighborX="-100000" custLinFactNeighborY="1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B0C75-F322-4ED4-A077-7B3EEA8C42FD}" type="pres">
      <dgm:prSet presAssocID="{7A2448A4-7A1A-4479-9F91-2745F7D2A68B}" presName="sibTrans" presStyleCnt="0"/>
      <dgm:spPr/>
      <dgm:t>
        <a:bodyPr/>
        <a:lstStyle/>
        <a:p>
          <a:endParaRPr lang="ru-RU"/>
        </a:p>
      </dgm:t>
    </dgm:pt>
    <dgm:pt modelId="{24B1749F-0AC2-46C7-9F66-2EE44E57FB54}" type="pres">
      <dgm:prSet presAssocID="{4CCA2710-0748-4F6A-AC11-8D1645273036}" presName="node" presStyleLbl="node1" presStyleIdx="3" presStyleCnt="4" custScaleX="402358" custLinFactNeighborX="0" custLinFactNeighborY="51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B6B847-5AB4-49C7-8357-DBED4870FAA3}" srcId="{CAC40087-8F67-4D9A-A002-C9EF99E7F973}" destId="{1885D0B2-664F-4322-9A69-2C4D9B3D422C}" srcOrd="0" destOrd="0" parTransId="{81A38EDC-2451-493F-B7C3-14701E3F74EF}" sibTransId="{77C7EC48-2F28-4514-8C43-2FCFF460C7D6}"/>
    <dgm:cxn modelId="{132ADAB4-FB9F-42E4-B74B-2161DBDD38EF}" type="presOf" srcId="{C11E6331-E064-49EE-A9FA-BC79E171D994}" destId="{F3745011-508F-4FEA-8561-CD5CFC3727F1}" srcOrd="0" destOrd="0" presId="urn:microsoft.com/office/officeart/2005/8/layout/default#2"/>
    <dgm:cxn modelId="{8E42E035-16E5-4ECF-AB3D-BD1755713DD0}" srcId="{CAC40087-8F67-4D9A-A002-C9EF99E7F973}" destId="{DFBEBEF6-ACA5-4B6E-9BF5-79F29E5DAB2A}" srcOrd="2" destOrd="0" parTransId="{5E91325F-AD97-4F09-9897-364BDA8BFF65}" sibTransId="{7A2448A4-7A1A-4479-9F91-2745F7D2A68B}"/>
    <dgm:cxn modelId="{6FAA4A83-360A-4ED5-A774-5C7237602072}" srcId="{CAC40087-8F67-4D9A-A002-C9EF99E7F973}" destId="{C11E6331-E064-49EE-A9FA-BC79E171D994}" srcOrd="1" destOrd="0" parTransId="{14A68A5D-53AE-41F6-B8C7-D557FE57A692}" sibTransId="{6AA6DBC5-295F-41B8-9AAB-8B8F8C9AA439}"/>
    <dgm:cxn modelId="{BB56F41E-DE4B-4816-BD1D-59CD3D57E0C1}" type="presOf" srcId="{DFBEBEF6-ACA5-4B6E-9BF5-79F29E5DAB2A}" destId="{D049348D-87DF-439C-86AB-5A678188B726}" srcOrd="0" destOrd="0" presId="urn:microsoft.com/office/officeart/2005/8/layout/default#2"/>
    <dgm:cxn modelId="{9219C779-BE57-4638-AA9B-1DC7C37A13E9}" srcId="{CAC40087-8F67-4D9A-A002-C9EF99E7F973}" destId="{4CCA2710-0748-4F6A-AC11-8D1645273036}" srcOrd="3" destOrd="0" parTransId="{511084D6-2C33-45E9-9211-A375CFFA9491}" sibTransId="{5820C0CE-E5DE-40B3-80E1-C1B2976583B0}"/>
    <dgm:cxn modelId="{8726AAD2-2C47-4F1F-AEFD-4B56BCBEF1AA}" type="presOf" srcId="{4CCA2710-0748-4F6A-AC11-8D1645273036}" destId="{24B1749F-0AC2-46C7-9F66-2EE44E57FB54}" srcOrd="0" destOrd="0" presId="urn:microsoft.com/office/officeart/2005/8/layout/default#2"/>
    <dgm:cxn modelId="{97342A28-9A60-4B20-B202-78A7178A73C2}" type="presOf" srcId="{CAC40087-8F67-4D9A-A002-C9EF99E7F973}" destId="{94DCB9C5-9842-455C-B187-657469567EE9}" srcOrd="0" destOrd="0" presId="urn:microsoft.com/office/officeart/2005/8/layout/default#2"/>
    <dgm:cxn modelId="{AB43A61C-2280-4E60-AAE4-2B9E55B5001B}" type="presOf" srcId="{1885D0B2-664F-4322-9A69-2C4D9B3D422C}" destId="{171CF574-BF11-454E-9AE6-D64B11B00DDC}" srcOrd="0" destOrd="0" presId="urn:microsoft.com/office/officeart/2005/8/layout/default#2"/>
    <dgm:cxn modelId="{B3F49F42-F882-4B3B-9637-760AA22D4641}" type="presParOf" srcId="{94DCB9C5-9842-455C-B187-657469567EE9}" destId="{171CF574-BF11-454E-9AE6-D64B11B00DDC}" srcOrd="0" destOrd="0" presId="urn:microsoft.com/office/officeart/2005/8/layout/default#2"/>
    <dgm:cxn modelId="{2A09E12C-8A63-4F06-B701-EC3613BC10FE}" type="presParOf" srcId="{94DCB9C5-9842-455C-B187-657469567EE9}" destId="{07D7E131-585A-4707-99B4-CF6B211069F9}" srcOrd="1" destOrd="0" presId="urn:microsoft.com/office/officeart/2005/8/layout/default#2"/>
    <dgm:cxn modelId="{C9CE3493-045D-4DB1-9F6D-171375264656}" type="presParOf" srcId="{94DCB9C5-9842-455C-B187-657469567EE9}" destId="{F3745011-508F-4FEA-8561-CD5CFC3727F1}" srcOrd="2" destOrd="0" presId="urn:microsoft.com/office/officeart/2005/8/layout/default#2"/>
    <dgm:cxn modelId="{75462D60-B128-4E68-86E2-143389A61DB2}" type="presParOf" srcId="{94DCB9C5-9842-455C-B187-657469567EE9}" destId="{BB15F530-2916-43F1-8FC9-86FC702F8AAE}" srcOrd="3" destOrd="0" presId="urn:microsoft.com/office/officeart/2005/8/layout/default#2"/>
    <dgm:cxn modelId="{07FC34B9-7309-44ED-A9FB-6A11FF36CD87}" type="presParOf" srcId="{94DCB9C5-9842-455C-B187-657469567EE9}" destId="{D049348D-87DF-439C-86AB-5A678188B726}" srcOrd="4" destOrd="0" presId="urn:microsoft.com/office/officeart/2005/8/layout/default#2"/>
    <dgm:cxn modelId="{9D23C5EA-A282-4021-B32F-13936F0DDE97}" type="presParOf" srcId="{94DCB9C5-9842-455C-B187-657469567EE9}" destId="{3FFB0C75-F322-4ED4-A077-7B3EEA8C42FD}" srcOrd="5" destOrd="0" presId="urn:microsoft.com/office/officeart/2005/8/layout/default#2"/>
    <dgm:cxn modelId="{F21C9B82-D3B7-4272-98AC-EE15284A213D}" type="presParOf" srcId="{94DCB9C5-9842-455C-B187-657469567EE9}" destId="{24B1749F-0AC2-46C7-9F66-2EE44E57FB54}" srcOrd="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94302C-82B3-4008-876E-8586E5E7780C}" type="doc">
      <dgm:prSet loTypeId="urn:microsoft.com/office/officeart/2005/8/layout/matrix2" loCatId="matrix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2EAB094-3C11-494A-9FD2-F842F4BCD179}">
      <dgm:prSet phldrT="[Текст]"/>
      <dgm:spPr/>
      <dgm:t>
        <a:bodyPr/>
        <a:lstStyle/>
        <a:p>
          <a:r>
            <a:rPr lang="ru-RU" dirty="0" smtClean="0"/>
            <a:t>Общее собрание трудового коллектива</a:t>
          </a:r>
          <a:endParaRPr lang="ru-RU" dirty="0"/>
        </a:p>
      </dgm:t>
    </dgm:pt>
    <dgm:pt modelId="{A2895EF4-EF6B-40EE-8005-538B37F79258}" type="parTrans" cxnId="{D5F7210D-FEA2-45C5-BD0D-392F5432270A}">
      <dgm:prSet/>
      <dgm:spPr/>
      <dgm:t>
        <a:bodyPr/>
        <a:lstStyle/>
        <a:p>
          <a:endParaRPr lang="ru-RU"/>
        </a:p>
      </dgm:t>
    </dgm:pt>
    <dgm:pt modelId="{E23EBAD5-2ADB-4A9C-BDB6-0A7F00510887}" type="sibTrans" cxnId="{D5F7210D-FEA2-45C5-BD0D-392F5432270A}">
      <dgm:prSet/>
      <dgm:spPr/>
      <dgm:t>
        <a:bodyPr/>
        <a:lstStyle/>
        <a:p>
          <a:endParaRPr lang="ru-RU"/>
        </a:p>
      </dgm:t>
    </dgm:pt>
    <dgm:pt modelId="{94291736-58F4-435C-86DD-03A3C4C92EA4}">
      <dgm:prSet phldrT="[Текст]"/>
      <dgm:spPr/>
      <dgm:t>
        <a:bodyPr/>
        <a:lstStyle/>
        <a:p>
          <a:r>
            <a:rPr lang="ru-RU" dirty="0" smtClean="0"/>
            <a:t>Управляющий совет</a:t>
          </a:r>
          <a:endParaRPr lang="ru-RU" dirty="0"/>
        </a:p>
      </dgm:t>
    </dgm:pt>
    <dgm:pt modelId="{F15AF75F-FF47-465F-BC29-8188DF61F1DA}" type="parTrans" cxnId="{CA989392-90B0-43E5-817D-30F04A2B9091}">
      <dgm:prSet/>
      <dgm:spPr/>
      <dgm:t>
        <a:bodyPr/>
        <a:lstStyle/>
        <a:p>
          <a:endParaRPr lang="ru-RU"/>
        </a:p>
      </dgm:t>
    </dgm:pt>
    <dgm:pt modelId="{A846C3E8-6770-46BE-9469-2FEFD918863E}" type="sibTrans" cxnId="{CA989392-90B0-43E5-817D-30F04A2B9091}">
      <dgm:prSet/>
      <dgm:spPr/>
      <dgm:t>
        <a:bodyPr/>
        <a:lstStyle/>
        <a:p>
          <a:endParaRPr lang="ru-RU"/>
        </a:p>
      </dgm:t>
    </dgm:pt>
    <dgm:pt modelId="{918CFA8F-55A9-43BF-8F06-76A5E9A86657}">
      <dgm:prSet phldrT="[Текст]"/>
      <dgm:spPr/>
      <dgm:t>
        <a:bodyPr/>
        <a:lstStyle/>
        <a:p>
          <a:r>
            <a:rPr lang="ru-RU" dirty="0" smtClean="0"/>
            <a:t>Наблюдательный совет</a:t>
          </a:r>
          <a:endParaRPr lang="ru-RU" dirty="0"/>
        </a:p>
      </dgm:t>
    </dgm:pt>
    <dgm:pt modelId="{195BFA84-D25E-4A33-8F2B-2C1F55C4909A}" type="parTrans" cxnId="{BF1BACF3-9E01-4AB0-A6AC-3A2672086782}">
      <dgm:prSet/>
      <dgm:spPr/>
      <dgm:t>
        <a:bodyPr/>
        <a:lstStyle/>
        <a:p>
          <a:endParaRPr lang="ru-RU"/>
        </a:p>
      </dgm:t>
    </dgm:pt>
    <dgm:pt modelId="{BDC9E289-FD7D-448B-8407-AE7DACBC148E}" type="sibTrans" cxnId="{BF1BACF3-9E01-4AB0-A6AC-3A2672086782}">
      <dgm:prSet/>
      <dgm:spPr/>
      <dgm:t>
        <a:bodyPr/>
        <a:lstStyle/>
        <a:p>
          <a:endParaRPr lang="ru-RU"/>
        </a:p>
      </dgm:t>
    </dgm:pt>
    <dgm:pt modelId="{7C558963-957A-4E75-B0B8-A3B0EEFA75DB}">
      <dgm:prSet phldrT="[Текст]"/>
      <dgm:spPr/>
      <dgm:t>
        <a:bodyPr/>
        <a:lstStyle/>
        <a:p>
          <a:r>
            <a:rPr lang="ru-RU" dirty="0" smtClean="0"/>
            <a:t>Педагогический совет</a:t>
          </a:r>
          <a:endParaRPr lang="ru-RU" dirty="0"/>
        </a:p>
      </dgm:t>
    </dgm:pt>
    <dgm:pt modelId="{7D464887-9C18-4424-977D-DAEF541CC9D4}" type="parTrans" cxnId="{C1071439-1370-4A66-B72C-9B767E93E67F}">
      <dgm:prSet/>
      <dgm:spPr/>
      <dgm:t>
        <a:bodyPr/>
        <a:lstStyle/>
        <a:p>
          <a:endParaRPr lang="ru-RU"/>
        </a:p>
      </dgm:t>
    </dgm:pt>
    <dgm:pt modelId="{9B033BE1-994D-4B6D-8303-0DEA84F76BB4}" type="sibTrans" cxnId="{C1071439-1370-4A66-B72C-9B767E93E67F}">
      <dgm:prSet/>
      <dgm:spPr/>
      <dgm:t>
        <a:bodyPr/>
        <a:lstStyle/>
        <a:p>
          <a:endParaRPr lang="ru-RU"/>
        </a:p>
      </dgm:t>
    </dgm:pt>
    <dgm:pt modelId="{31466CC6-CB00-43C3-9815-FA5FADA46D4A}" type="pres">
      <dgm:prSet presAssocID="{B494302C-82B3-4008-876E-8586E5E7780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04B340-E3A4-4ACB-BED3-F074A388F1B5}" type="pres">
      <dgm:prSet presAssocID="{B494302C-82B3-4008-876E-8586E5E7780C}" presName="axisShape" presStyleLbl="bgShp" presStyleIdx="0" presStyleCnt="1"/>
      <dgm:spPr/>
      <dgm:t>
        <a:bodyPr/>
        <a:lstStyle/>
        <a:p>
          <a:endParaRPr lang="ru-RU"/>
        </a:p>
      </dgm:t>
    </dgm:pt>
    <dgm:pt modelId="{BFCDF957-354A-4A75-AD58-0A9B7922EFFF}" type="pres">
      <dgm:prSet presAssocID="{B494302C-82B3-4008-876E-8586E5E7780C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AD51E1-3F5D-47E2-AE3A-1AF381DB35B5}" type="pres">
      <dgm:prSet presAssocID="{B494302C-82B3-4008-876E-8586E5E7780C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34A800-65BB-4326-967B-7767EF7C14A0}" type="pres">
      <dgm:prSet presAssocID="{B494302C-82B3-4008-876E-8586E5E7780C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7FAEA2-2089-4B15-B2A3-F0071A35B177}" type="pres">
      <dgm:prSet presAssocID="{B494302C-82B3-4008-876E-8586E5E7780C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989392-90B0-43E5-817D-30F04A2B9091}" srcId="{B494302C-82B3-4008-876E-8586E5E7780C}" destId="{94291736-58F4-435C-86DD-03A3C4C92EA4}" srcOrd="1" destOrd="0" parTransId="{F15AF75F-FF47-465F-BC29-8188DF61F1DA}" sibTransId="{A846C3E8-6770-46BE-9469-2FEFD918863E}"/>
    <dgm:cxn modelId="{17B4079D-52E0-498A-A5D7-1961E5D9C594}" type="presOf" srcId="{B494302C-82B3-4008-876E-8586E5E7780C}" destId="{31466CC6-CB00-43C3-9815-FA5FADA46D4A}" srcOrd="0" destOrd="0" presId="urn:microsoft.com/office/officeart/2005/8/layout/matrix2"/>
    <dgm:cxn modelId="{7F80F339-CD7A-4C2C-94D4-C2A707CE1B1E}" type="presOf" srcId="{918CFA8F-55A9-43BF-8F06-76A5E9A86657}" destId="{DB34A800-65BB-4326-967B-7767EF7C14A0}" srcOrd="0" destOrd="0" presId="urn:microsoft.com/office/officeart/2005/8/layout/matrix2"/>
    <dgm:cxn modelId="{BA60BD86-7019-44A9-A842-4CAEE420897D}" type="presOf" srcId="{94291736-58F4-435C-86DD-03A3C4C92EA4}" destId="{94AD51E1-3F5D-47E2-AE3A-1AF381DB35B5}" srcOrd="0" destOrd="0" presId="urn:microsoft.com/office/officeart/2005/8/layout/matrix2"/>
    <dgm:cxn modelId="{C1071439-1370-4A66-B72C-9B767E93E67F}" srcId="{B494302C-82B3-4008-876E-8586E5E7780C}" destId="{7C558963-957A-4E75-B0B8-A3B0EEFA75DB}" srcOrd="3" destOrd="0" parTransId="{7D464887-9C18-4424-977D-DAEF541CC9D4}" sibTransId="{9B033BE1-994D-4B6D-8303-0DEA84F76BB4}"/>
    <dgm:cxn modelId="{7713F29A-666D-4D4D-A0AB-1F26B22955B6}" type="presOf" srcId="{02EAB094-3C11-494A-9FD2-F842F4BCD179}" destId="{BFCDF957-354A-4A75-AD58-0A9B7922EFFF}" srcOrd="0" destOrd="0" presId="urn:microsoft.com/office/officeart/2005/8/layout/matrix2"/>
    <dgm:cxn modelId="{D5F7210D-FEA2-45C5-BD0D-392F5432270A}" srcId="{B494302C-82B3-4008-876E-8586E5E7780C}" destId="{02EAB094-3C11-494A-9FD2-F842F4BCD179}" srcOrd="0" destOrd="0" parTransId="{A2895EF4-EF6B-40EE-8005-538B37F79258}" sibTransId="{E23EBAD5-2ADB-4A9C-BDB6-0A7F00510887}"/>
    <dgm:cxn modelId="{C35F2A75-A281-4753-91E7-B12A947BD4F3}" type="presOf" srcId="{7C558963-957A-4E75-B0B8-A3B0EEFA75DB}" destId="{1E7FAEA2-2089-4B15-B2A3-F0071A35B177}" srcOrd="0" destOrd="0" presId="urn:microsoft.com/office/officeart/2005/8/layout/matrix2"/>
    <dgm:cxn modelId="{BF1BACF3-9E01-4AB0-A6AC-3A2672086782}" srcId="{B494302C-82B3-4008-876E-8586E5E7780C}" destId="{918CFA8F-55A9-43BF-8F06-76A5E9A86657}" srcOrd="2" destOrd="0" parTransId="{195BFA84-D25E-4A33-8F2B-2C1F55C4909A}" sibTransId="{BDC9E289-FD7D-448B-8407-AE7DACBC148E}"/>
    <dgm:cxn modelId="{FD5F6BD7-40AE-4FEE-A54C-50BDF550591B}" type="presParOf" srcId="{31466CC6-CB00-43C3-9815-FA5FADA46D4A}" destId="{6804B340-E3A4-4ACB-BED3-F074A388F1B5}" srcOrd="0" destOrd="0" presId="urn:microsoft.com/office/officeart/2005/8/layout/matrix2"/>
    <dgm:cxn modelId="{8ED3D440-A9B7-43FE-ADF6-B29AA9499DF4}" type="presParOf" srcId="{31466CC6-CB00-43C3-9815-FA5FADA46D4A}" destId="{BFCDF957-354A-4A75-AD58-0A9B7922EFFF}" srcOrd="1" destOrd="0" presId="urn:microsoft.com/office/officeart/2005/8/layout/matrix2"/>
    <dgm:cxn modelId="{88BEBE34-7602-43E1-BE22-FBDEAE9AB622}" type="presParOf" srcId="{31466CC6-CB00-43C3-9815-FA5FADA46D4A}" destId="{94AD51E1-3F5D-47E2-AE3A-1AF381DB35B5}" srcOrd="2" destOrd="0" presId="urn:microsoft.com/office/officeart/2005/8/layout/matrix2"/>
    <dgm:cxn modelId="{94AF3002-3535-4694-902D-355ED5BE2CA5}" type="presParOf" srcId="{31466CC6-CB00-43C3-9815-FA5FADA46D4A}" destId="{DB34A800-65BB-4326-967B-7767EF7C14A0}" srcOrd="3" destOrd="0" presId="urn:microsoft.com/office/officeart/2005/8/layout/matrix2"/>
    <dgm:cxn modelId="{ADF1A234-E2E9-4A36-A3FD-CB61B90057B9}" type="presParOf" srcId="{31466CC6-CB00-43C3-9815-FA5FADA46D4A}" destId="{1E7FAEA2-2089-4B15-B2A3-F0071A35B177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269302-B236-4F5C-B566-9FDF04C75FAF}" type="doc">
      <dgm:prSet loTypeId="urn:microsoft.com/office/officeart/2005/8/layout/hList7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208873-B00B-47FB-AC78-6463DCE1233E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Дошкольное образование 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73C7F2-7088-42D5-94F4-11608F13F671}" type="parTrans" cxnId="{CEFC1871-C3BD-4CCB-8F4E-F73F467F3DD2}">
      <dgm:prSet/>
      <dgm:spPr/>
      <dgm:t>
        <a:bodyPr/>
        <a:lstStyle/>
        <a:p>
          <a:endParaRPr lang="ru-RU"/>
        </a:p>
      </dgm:t>
    </dgm:pt>
    <dgm:pt modelId="{29771A14-401E-48B3-B942-21FB9CF6A816}" type="sibTrans" cxnId="{CEFC1871-C3BD-4CCB-8F4E-F73F467F3DD2}">
      <dgm:prSet/>
      <dgm:spPr/>
      <dgm:t>
        <a:bodyPr/>
        <a:lstStyle/>
        <a:p>
          <a:endParaRPr lang="ru-RU"/>
        </a:p>
      </dgm:t>
    </dgm:pt>
    <dgm:pt modelId="{D5F44AC5-ADBE-415F-BC1A-792B3CEA962C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Начальное общее образование 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7E2AA3-10D4-41C3-BFC1-33640BDAECBA}" type="parTrans" cxnId="{669EC73B-D555-4783-B2EB-3239A0CD52F0}">
      <dgm:prSet/>
      <dgm:spPr/>
      <dgm:t>
        <a:bodyPr/>
        <a:lstStyle/>
        <a:p>
          <a:endParaRPr lang="ru-RU"/>
        </a:p>
      </dgm:t>
    </dgm:pt>
    <dgm:pt modelId="{D7B1B32A-79B8-443E-970D-937970989BC2}" type="sibTrans" cxnId="{669EC73B-D555-4783-B2EB-3239A0CD52F0}">
      <dgm:prSet/>
      <dgm:spPr/>
      <dgm:t>
        <a:bodyPr/>
        <a:lstStyle/>
        <a:p>
          <a:endParaRPr lang="ru-RU"/>
        </a:p>
      </dgm:t>
    </dgm:pt>
    <dgm:pt modelId="{E40A762A-0669-4774-9511-6FF33819B497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Основное общее образование 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FB98A6-1237-41AA-99C5-6D5FCA17902C}" type="parTrans" cxnId="{4B511DD8-DE62-4DA4-B37D-C808D4B955C8}">
      <dgm:prSet/>
      <dgm:spPr/>
      <dgm:t>
        <a:bodyPr/>
        <a:lstStyle/>
        <a:p>
          <a:endParaRPr lang="ru-RU"/>
        </a:p>
      </dgm:t>
    </dgm:pt>
    <dgm:pt modelId="{1CE7F8CD-1C64-4BA7-AA61-2F9171DACF14}" type="sibTrans" cxnId="{4B511DD8-DE62-4DA4-B37D-C808D4B955C8}">
      <dgm:prSet/>
      <dgm:spPr/>
      <dgm:t>
        <a:bodyPr/>
        <a:lstStyle/>
        <a:p>
          <a:endParaRPr lang="ru-RU"/>
        </a:p>
      </dgm:t>
    </dgm:pt>
    <dgm:pt modelId="{D758DE97-11F5-47CA-8A90-1ABBF018D657}">
      <dgm:prSet/>
      <dgm:spPr/>
      <dgm:t>
        <a:bodyPr/>
        <a:lstStyle/>
        <a:p>
          <a:endParaRPr lang="ru-RU"/>
        </a:p>
      </dgm:t>
    </dgm:pt>
    <dgm:pt modelId="{F33B4A72-8CA2-480F-8B23-F5D4907DC3BD}" type="parTrans" cxnId="{C5F0A874-7285-444D-878B-532B7BA5EDE8}">
      <dgm:prSet/>
      <dgm:spPr/>
      <dgm:t>
        <a:bodyPr/>
        <a:lstStyle/>
        <a:p>
          <a:endParaRPr lang="ru-RU"/>
        </a:p>
      </dgm:t>
    </dgm:pt>
    <dgm:pt modelId="{57D627D5-E6D2-4A93-AC12-FC9BB92D2CE9}" type="sibTrans" cxnId="{C5F0A874-7285-444D-878B-532B7BA5EDE8}">
      <dgm:prSet/>
      <dgm:spPr/>
      <dgm:t>
        <a:bodyPr/>
        <a:lstStyle/>
        <a:p>
          <a:endParaRPr lang="ru-RU"/>
        </a:p>
      </dgm:t>
    </dgm:pt>
    <dgm:pt modelId="{F14EE335-016B-4F10-8164-7C83CA9E7A92}" type="pres">
      <dgm:prSet presAssocID="{6B269302-B236-4F5C-B566-9FDF04C75F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93964A-BBB3-49AC-B2EE-C50DA3688C7B}" type="pres">
      <dgm:prSet presAssocID="{6B269302-B236-4F5C-B566-9FDF04C75FAF}" presName="fgShape" presStyleLbl="fgShp" presStyleIdx="0" presStyleCnt="1" custScaleY="177591" custLinFactNeighborX="0" custLinFactNeighborY="32493"/>
      <dgm:spPr/>
    </dgm:pt>
    <dgm:pt modelId="{18EF3A21-9238-44CE-AB05-69B43C9897BC}" type="pres">
      <dgm:prSet presAssocID="{6B269302-B236-4F5C-B566-9FDF04C75FAF}" presName="linComp" presStyleCnt="0"/>
      <dgm:spPr/>
    </dgm:pt>
    <dgm:pt modelId="{AE0E2A5B-C228-4C00-8DF2-C2E454E7DC7F}" type="pres">
      <dgm:prSet presAssocID="{DA208873-B00B-47FB-AC78-6463DCE1233E}" presName="compNode" presStyleCnt="0"/>
      <dgm:spPr/>
    </dgm:pt>
    <dgm:pt modelId="{ED6D0ED6-1842-4E19-9F92-F02478F47929}" type="pres">
      <dgm:prSet presAssocID="{DA208873-B00B-47FB-AC78-6463DCE1233E}" presName="bkgdShape" presStyleLbl="node1" presStyleIdx="0" presStyleCnt="4"/>
      <dgm:spPr/>
      <dgm:t>
        <a:bodyPr/>
        <a:lstStyle/>
        <a:p>
          <a:endParaRPr lang="ru-RU"/>
        </a:p>
      </dgm:t>
    </dgm:pt>
    <dgm:pt modelId="{BE257DF2-54C4-4DFD-B1F7-20EB571CF889}" type="pres">
      <dgm:prSet presAssocID="{DA208873-B00B-47FB-AC78-6463DCE1233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7C4AD9-01ED-405A-8A29-416DB1F2CD01}" type="pres">
      <dgm:prSet presAssocID="{DA208873-B00B-47FB-AC78-6463DCE1233E}" presName="invisiNode" presStyleLbl="node1" presStyleIdx="0" presStyleCnt="4"/>
      <dgm:spPr/>
    </dgm:pt>
    <dgm:pt modelId="{4FDD7910-F28A-4F64-927D-78775E7A61CD}" type="pres">
      <dgm:prSet presAssocID="{DA208873-B00B-47FB-AC78-6463DCE1233E}" presName="imagNode" presStyleLbl="fgImgPlace1" presStyleIdx="0" presStyleCnt="4" custScaleX="133152" custScaleY="13122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</dgm:pt>
    <dgm:pt modelId="{407CA5E8-8258-4709-A2CC-33B5D201FAE2}" type="pres">
      <dgm:prSet presAssocID="{29771A14-401E-48B3-B942-21FB9CF6A81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0475CB8-4A57-45CD-9402-516294892093}" type="pres">
      <dgm:prSet presAssocID="{D5F44AC5-ADBE-415F-BC1A-792B3CEA962C}" presName="compNode" presStyleCnt="0"/>
      <dgm:spPr/>
    </dgm:pt>
    <dgm:pt modelId="{4BB2E011-40AE-430E-8D38-D392A385598B}" type="pres">
      <dgm:prSet presAssocID="{D5F44AC5-ADBE-415F-BC1A-792B3CEA962C}" presName="bkgdShape" presStyleLbl="node1" presStyleIdx="1" presStyleCnt="4" custLinFactNeighborX="1886" custLinFactNeighborY="-840"/>
      <dgm:spPr/>
      <dgm:t>
        <a:bodyPr/>
        <a:lstStyle/>
        <a:p>
          <a:endParaRPr lang="ru-RU"/>
        </a:p>
      </dgm:t>
    </dgm:pt>
    <dgm:pt modelId="{4458FE11-D0B1-4BBC-95FF-E7BECF64C464}" type="pres">
      <dgm:prSet presAssocID="{D5F44AC5-ADBE-415F-BC1A-792B3CEA962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C75B9-4022-405A-B2DB-BADB183D64E9}" type="pres">
      <dgm:prSet presAssocID="{D5F44AC5-ADBE-415F-BC1A-792B3CEA962C}" presName="invisiNode" presStyleLbl="node1" presStyleIdx="1" presStyleCnt="4"/>
      <dgm:spPr/>
    </dgm:pt>
    <dgm:pt modelId="{27D2FDA6-4799-4A83-A401-DB7050495B8A}" type="pres">
      <dgm:prSet presAssocID="{D5F44AC5-ADBE-415F-BC1A-792B3CEA962C}" presName="imagNode" presStyleLbl="fgImgPlace1" presStyleIdx="1" presStyleCnt="4" custScaleX="137311" custScaleY="131459" custLinFactNeighborX="5856" custLinFactNeighborY="757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8000" b="-18000"/>
          </a:stretch>
        </a:blipFill>
      </dgm:spPr>
      <dgm:t>
        <a:bodyPr/>
        <a:lstStyle/>
        <a:p>
          <a:endParaRPr lang="ru-RU"/>
        </a:p>
      </dgm:t>
    </dgm:pt>
    <dgm:pt modelId="{73CE8B9D-ECBB-4061-9858-89637DDE9121}" type="pres">
      <dgm:prSet presAssocID="{D7B1B32A-79B8-443E-970D-937970989BC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11BF538-7426-4EDD-AC0B-3B6D4220EAB9}" type="pres">
      <dgm:prSet presAssocID="{E40A762A-0669-4774-9511-6FF33819B497}" presName="compNode" presStyleCnt="0"/>
      <dgm:spPr/>
    </dgm:pt>
    <dgm:pt modelId="{8693923B-4B94-4CB7-8C2D-106936AD6F86}" type="pres">
      <dgm:prSet presAssocID="{E40A762A-0669-4774-9511-6FF33819B497}" presName="bkgdShape" presStyleLbl="node1" presStyleIdx="2" presStyleCnt="4"/>
      <dgm:spPr/>
      <dgm:t>
        <a:bodyPr/>
        <a:lstStyle/>
        <a:p>
          <a:endParaRPr lang="ru-RU"/>
        </a:p>
      </dgm:t>
    </dgm:pt>
    <dgm:pt modelId="{F915CE51-422F-4DDF-9F24-9F56C908003A}" type="pres">
      <dgm:prSet presAssocID="{E40A762A-0669-4774-9511-6FF33819B49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656949-892C-449D-9CE3-B455F0621CEE}" type="pres">
      <dgm:prSet presAssocID="{E40A762A-0669-4774-9511-6FF33819B497}" presName="invisiNode" presStyleLbl="node1" presStyleIdx="2" presStyleCnt="4"/>
      <dgm:spPr/>
    </dgm:pt>
    <dgm:pt modelId="{29F0E685-2154-4076-83FD-20FB3D2C47C8}" type="pres">
      <dgm:prSet presAssocID="{E40A762A-0669-4774-9511-6FF33819B497}" presName="imagNode" presStyleLbl="fgImgPlace1" presStyleIdx="2" presStyleCnt="4" custScaleX="135232" custScaleY="131458" custLinFactNeighborX="-1039" custLinFactNeighborY="528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ru-RU"/>
        </a:p>
      </dgm:t>
    </dgm:pt>
    <dgm:pt modelId="{C1590525-6A3B-4E1E-81C5-DF4772E34240}" type="pres">
      <dgm:prSet presAssocID="{1CE7F8CD-1C64-4BA7-AA61-2F9171DACF1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7176371-4017-4D36-94F0-A67895615D06}" type="pres">
      <dgm:prSet presAssocID="{D758DE97-11F5-47CA-8A90-1ABBF018D657}" presName="compNode" presStyleCnt="0"/>
      <dgm:spPr/>
    </dgm:pt>
    <dgm:pt modelId="{57BFEFDB-DABC-4B40-9F05-2A51FD071553}" type="pres">
      <dgm:prSet presAssocID="{D758DE97-11F5-47CA-8A90-1ABBF018D657}" presName="bkgdShape" presStyleLbl="node1" presStyleIdx="3" presStyleCnt="4"/>
      <dgm:spPr/>
      <dgm:t>
        <a:bodyPr/>
        <a:lstStyle/>
        <a:p>
          <a:endParaRPr lang="ru-RU"/>
        </a:p>
      </dgm:t>
    </dgm:pt>
    <dgm:pt modelId="{4A87DA52-ADF3-4DEE-BEBB-0A9BCDE75ADD}" type="pres">
      <dgm:prSet presAssocID="{D758DE97-11F5-47CA-8A90-1ABBF018D657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69127-9996-44EA-903C-18319C9421C6}" type="pres">
      <dgm:prSet presAssocID="{D758DE97-11F5-47CA-8A90-1ABBF018D657}" presName="invisiNode" presStyleLbl="node1" presStyleIdx="3" presStyleCnt="4"/>
      <dgm:spPr/>
    </dgm:pt>
    <dgm:pt modelId="{BB357ED9-0F03-4554-A322-E2FB03E22D36}" type="pres">
      <dgm:prSet presAssocID="{D758DE97-11F5-47CA-8A90-1ABBF018D657}" presName="imagNode" presStyleLbl="fgImgPlace1" presStyleIdx="3" presStyleCnt="4" custScaleX="139389" custScaleY="130783" custLinFactNeighborX="6237" custLinFactNeighborY="1099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ru-RU"/>
        </a:p>
      </dgm:t>
    </dgm:pt>
  </dgm:ptLst>
  <dgm:cxnLst>
    <dgm:cxn modelId="{10767C1F-D4A6-4454-A3C9-73D481AF00C5}" type="presOf" srcId="{D758DE97-11F5-47CA-8A90-1ABBF018D657}" destId="{4A87DA52-ADF3-4DEE-BEBB-0A9BCDE75ADD}" srcOrd="1" destOrd="0" presId="urn:microsoft.com/office/officeart/2005/8/layout/hList7#2"/>
    <dgm:cxn modelId="{53F58441-941D-4246-9106-5C65A0C276BA}" type="presOf" srcId="{E40A762A-0669-4774-9511-6FF33819B497}" destId="{F915CE51-422F-4DDF-9F24-9F56C908003A}" srcOrd="1" destOrd="0" presId="urn:microsoft.com/office/officeart/2005/8/layout/hList7#2"/>
    <dgm:cxn modelId="{4B511DD8-DE62-4DA4-B37D-C808D4B955C8}" srcId="{6B269302-B236-4F5C-B566-9FDF04C75FAF}" destId="{E40A762A-0669-4774-9511-6FF33819B497}" srcOrd="2" destOrd="0" parTransId="{84FB98A6-1237-41AA-99C5-6D5FCA17902C}" sibTransId="{1CE7F8CD-1C64-4BA7-AA61-2F9171DACF14}"/>
    <dgm:cxn modelId="{669EC73B-D555-4783-B2EB-3239A0CD52F0}" srcId="{6B269302-B236-4F5C-B566-9FDF04C75FAF}" destId="{D5F44AC5-ADBE-415F-BC1A-792B3CEA962C}" srcOrd="1" destOrd="0" parTransId="{517E2AA3-10D4-41C3-BFC1-33640BDAECBA}" sibTransId="{D7B1B32A-79B8-443E-970D-937970989BC2}"/>
    <dgm:cxn modelId="{EF1D5926-864B-487E-ABA6-8EB0DDF8C530}" type="presOf" srcId="{1CE7F8CD-1C64-4BA7-AA61-2F9171DACF14}" destId="{C1590525-6A3B-4E1E-81C5-DF4772E34240}" srcOrd="0" destOrd="0" presId="urn:microsoft.com/office/officeart/2005/8/layout/hList7#2"/>
    <dgm:cxn modelId="{0E5A0246-D36C-48F0-A482-D72B401F8C32}" type="presOf" srcId="{6B269302-B236-4F5C-B566-9FDF04C75FAF}" destId="{F14EE335-016B-4F10-8164-7C83CA9E7A92}" srcOrd="0" destOrd="0" presId="urn:microsoft.com/office/officeart/2005/8/layout/hList7#2"/>
    <dgm:cxn modelId="{2F5FB0A2-C16F-49D3-81A6-B9D966AC5AB9}" type="presOf" srcId="{D5F44AC5-ADBE-415F-BC1A-792B3CEA962C}" destId="{4458FE11-D0B1-4BBC-95FF-E7BECF64C464}" srcOrd="1" destOrd="0" presId="urn:microsoft.com/office/officeart/2005/8/layout/hList7#2"/>
    <dgm:cxn modelId="{D52C1D74-DD84-4450-9A50-699BB31655EF}" type="presOf" srcId="{DA208873-B00B-47FB-AC78-6463DCE1233E}" destId="{BE257DF2-54C4-4DFD-B1F7-20EB571CF889}" srcOrd="1" destOrd="0" presId="urn:microsoft.com/office/officeart/2005/8/layout/hList7#2"/>
    <dgm:cxn modelId="{7E5B189C-D66F-4503-9740-22398EA39227}" type="presOf" srcId="{D5F44AC5-ADBE-415F-BC1A-792B3CEA962C}" destId="{4BB2E011-40AE-430E-8D38-D392A385598B}" srcOrd="0" destOrd="0" presId="urn:microsoft.com/office/officeart/2005/8/layout/hList7#2"/>
    <dgm:cxn modelId="{C5ED2BCA-E63D-4319-9741-7B0FF0149659}" type="presOf" srcId="{D7B1B32A-79B8-443E-970D-937970989BC2}" destId="{73CE8B9D-ECBB-4061-9858-89637DDE9121}" srcOrd="0" destOrd="0" presId="urn:microsoft.com/office/officeart/2005/8/layout/hList7#2"/>
    <dgm:cxn modelId="{CAFD6D25-6702-457A-81F6-822DFAF34532}" type="presOf" srcId="{D758DE97-11F5-47CA-8A90-1ABBF018D657}" destId="{57BFEFDB-DABC-4B40-9F05-2A51FD071553}" srcOrd="0" destOrd="0" presId="urn:microsoft.com/office/officeart/2005/8/layout/hList7#2"/>
    <dgm:cxn modelId="{0F4E53A8-B9E5-4A15-A99C-D9C4C242564A}" type="presOf" srcId="{E40A762A-0669-4774-9511-6FF33819B497}" destId="{8693923B-4B94-4CB7-8C2D-106936AD6F86}" srcOrd="0" destOrd="0" presId="urn:microsoft.com/office/officeart/2005/8/layout/hList7#2"/>
    <dgm:cxn modelId="{CEFC1871-C3BD-4CCB-8F4E-F73F467F3DD2}" srcId="{6B269302-B236-4F5C-B566-9FDF04C75FAF}" destId="{DA208873-B00B-47FB-AC78-6463DCE1233E}" srcOrd="0" destOrd="0" parTransId="{C073C7F2-7088-42D5-94F4-11608F13F671}" sibTransId="{29771A14-401E-48B3-B942-21FB9CF6A816}"/>
    <dgm:cxn modelId="{700A2840-230F-4CD1-AE61-A2AF2F9C1507}" type="presOf" srcId="{29771A14-401E-48B3-B942-21FB9CF6A816}" destId="{407CA5E8-8258-4709-A2CC-33B5D201FAE2}" srcOrd="0" destOrd="0" presId="urn:microsoft.com/office/officeart/2005/8/layout/hList7#2"/>
    <dgm:cxn modelId="{C5F0A874-7285-444D-878B-532B7BA5EDE8}" srcId="{6B269302-B236-4F5C-B566-9FDF04C75FAF}" destId="{D758DE97-11F5-47CA-8A90-1ABBF018D657}" srcOrd="3" destOrd="0" parTransId="{F33B4A72-8CA2-480F-8B23-F5D4907DC3BD}" sibTransId="{57D627D5-E6D2-4A93-AC12-FC9BB92D2CE9}"/>
    <dgm:cxn modelId="{8CAD8F5D-B0E2-4C25-BC70-20B1D4C4F2BD}" type="presOf" srcId="{DA208873-B00B-47FB-AC78-6463DCE1233E}" destId="{ED6D0ED6-1842-4E19-9F92-F02478F47929}" srcOrd="0" destOrd="0" presId="urn:microsoft.com/office/officeart/2005/8/layout/hList7#2"/>
    <dgm:cxn modelId="{1089CBE3-D055-4BE9-AE6C-184C05AAB3E1}" type="presParOf" srcId="{F14EE335-016B-4F10-8164-7C83CA9E7A92}" destId="{4993964A-BBB3-49AC-B2EE-C50DA3688C7B}" srcOrd="0" destOrd="0" presId="urn:microsoft.com/office/officeart/2005/8/layout/hList7#2"/>
    <dgm:cxn modelId="{FFF7FBFD-E312-4C2F-8B3B-05340966537E}" type="presParOf" srcId="{F14EE335-016B-4F10-8164-7C83CA9E7A92}" destId="{18EF3A21-9238-44CE-AB05-69B43C9897BC}" srcOrd="1" destOrd="0" presId="urn:microsoft.com/office/officeart/2005/8/layout/hList7#2"/>
    <dgm:cxn modelId="{4BACFDD5-F310-4ECD-B56E-C1B246CAC4FB}" type="presParOf" srcId="{18EF3A21-9238-44CE-AB05-69B43C9897BC}" destId="{AE0E2A5B-C228-4C00-8DF2-C2E454E7DC7F}" srcOrd="0" destOrd="0" presId="urn:microsoft.com/office/officeart/2005/8/layout/hList7#2"/>
    <dgm:cxn modelId="{F6CCC736-295F-487E-B2C6-41477B4C262E}" type="presParOf" srcId="{AE0E2A5B-C228-4C00-8DF2-C2E454E7DC7F}" destId="{ED6D0ED6-1842-4E19-9F92-F02478F47929}" srcOrd="0" destOrd="0" presId="urn:microsoft.com/office/officeart/2005/8/layout/hList7#2"/>
    <dgm:cxn modelId="{1A77ACCF-0450-4338-8C58-E86D2D6935B9}" type="presParOf" srcId="{AE0E2A5B-C228-4C00-8DF2-C2E454E7DC7F}" destId="{BE257DF2-54C4-4DFD-B1F7-20EB571CF889}" srcOrd="1" destOrd="0" presId="urn:microsoft.com/office/officeart/2005/8/layout/hList7#2"/>
    <dgm:cxn modelId="{D4C14249-B93C-49A2-82F6-0226BA84C67C}" type="presParOf" srcId="{AE0E2A5B-C228-4C00-8DF2-C2E454E7DC7F}" destId="{567C4AD9-01ED-405A-8A29-416DB1F2CD01}" srcOrd="2" destOrd="0" presId="urn:microsoft.com/office/officeart/2005/8/layout/hList7#2"/>
    <dgm:cxn modelId="{EA14D00C-1463-46CB-AB2C-FC39BCB84491}" type="presParOf" srcId="{AE0E2A5B-C228-4C00-8DF2-C2E454E7DC7F}" destId="{4FDD7910-F28A-4F64-927D-78775E7A61CD}" srcOrd="3" destOrd="0" presId="urn:microsoft.com/office/officeart/2005/8/layout/hList7#2"/>
    <dgm:cxn modelId="{DD206BAA-D826-417D-B88B-6839006C72CD}" type="presParOf" srcId="{18EF3A21-9238-44CE-AB05-69B43C9897BC}" destId="{407CA5E8-8258-4709-A2CC-33B5D201FAE2}" srcOrd="1" destOrd="0" presId="urn:microsoft.com/office/officeart/2005/8/layout/hList7#2"/>
    <dgm:cxn modelId="{E395FAB7-5CF6-4D8D-87B5-FEF69967CCD9}" type="presParOf" srcId="{18EF3A21-9238-44CE-AB05-69B43C9897BC}" destId="{C0475CB8-4A57-45CD-9402-516294892093}" srcOrd="2" destOrd="0" presId="urn:microsoft.com/office/officeart/2005/8/layout/hList7#2"/>
    <dgm:cxn modelId="{067F5349-D20B-4C02-8F28-80960096524F}" type="presParOf" srcId="{C0475CB8-4A57-45CD-9402-516294892093}" destId="{4BB2E011-40AE-430E-8D38-D392A385598B}" srcOrd="0" destOrd="0" presId="urn:microsoft.com/office/officeart/2005/8/layout/hList7#2"/>
    <dgm:cxn modelId="{91D9C44F-1EAE-463A-8A0A-9631D8B88592}" type="presParOf" srcId="{C0475CB8-4A57-45CD-9402-516294892093}" destId="{4458FE11-D0B1-4BBC-95FF-E7BECF64C464}" srcOrd="1" destOrd="0" presId="urn:microsoft.com/office/officeart/2005/8/layout/hList7#2"/>
    <dgm:cxn modelId="{E503B85A-D9CB-4597-B211-CA728BEE22C3}" type="presParOf" srcId="{C0475CB8-4A57-45CD-9402-516294892093}" destId="{37DC75B9-4022-405A-B2DB-BADB183D64E9}" srcOrd="2" destOrd="0" presId="urn:microsoft.com/office/officeart/2005/8/layout/hList7#2"/>
    <dgm:cxn modelId="{654CBC53-BD6A-4D6C-908E-6936FFA00D2E}" type="presParOf" srcId="{C0475CB8-4A57-45CD-9402-516294892093}" destId="{27D2FDA6-4799-4A83-A401-DB7050495B8A}" srcOrd="3" destOrd="0" presId="urn:microsoft.com/office/officeart/2005/8/layout/hList7#2"/>
    <dgm:cxn modelId="{A6B5375D-8EF2-4DEA-ADAB-1FD2E8C9F72A}" type="presParOf" srcId="{18EF3A21-9238-44CE-AB05-69B43C9897BC}" destId="{73CE8B9D-ECBB-4061-9858-89637DDE9121}" srcOrd="3" destOrd="0" presId="urn:microsoft.com/office/officeart/2005/8/layout/hList7#2"/>
    <dgm:cxn modelId="{5BE1F411-C10E-41C8-A9E6-690E172A179A}" type="presParOf" srcId="{18EF3A21-9238-44CE-AB05-69B43C9897BC}" destId="{D11BF538-7426-4EDD-AC0B-3B6D4220EAB9}" srcOrd="4" destOrd="0" presId="urn:microsoft.com/office/officeart/2005/8/layout/hList7#2"/>
    <dgm:cxn modelId="{7A561D0C-3E51-4E8E-9272-8E789463C8A8}" type="presParOf" srcId="{D11BF538-7426-4EDD-AC0B-3B6D4220EAB9}" destId="{8693923B-4B94-4CB7-8C2D-106936AD6F86}" srcOrd="0" destOrd="0" presId="urn:microsoft.com/office/officeart/2005/8/layout/hList7#2"/>
    <dgm:cxn modelId="{CDEA0D1F-2D3A-42CB-A3D2-3A8E718976B7}" type="presParOf" srcId="{D11BF538-7426-4EDD-AC0B-3B6D4220EAB9}" destId="{F915CE51-422F-4DDF-9F24-9F56C908003A}" srcOrd="1" destOrd="0" presId="urn:microsoft.com/office/officeart/2005/8/layout/hList7#2"/>
    <dgm:cxn modelId="{86B04792-6F5B-4509-90C0-78246E2C07D8}" type="presParOf" srcId="{D11BF538-7426-4EDD-AC0B-3B6D4220EAB9}" destId="{B0656949-892C-449D-9CE3-B455F0621CEE}" srcOrd="2" destOrd="0" presId="urn:microsoft.com/office/officeart/2005/8/layout/hList7#2"/>
    <dgm:cxn modelId="{53CAFDA2-21E0-4A8F-9B2E-4815290E7D4A}" type="presParOf" srcId="{D11BF538-7426-4EDD-AC0B-3B6D4220EAB9}" destId="{29F0E685-2154-4076-83FD-20FB3D2C47C8}" srcOrd="3" destOrd="0" presId="urn:microsoft.com/office/officeart/2005/8/layout/hList7#2"/>
    <dgm:cxn modelId="{10DE85AE-D25C-42BC-828E-F8B21DF13BC7}" type="presParOf" srcId="{18EF3A21-9238-44CE-AB05-69B43C9897BC}" destId="{C1590525-6A3B-4E1E-81C5-DF4772E34240}" srcOrd="5" destOrd="0" presId="urn:microsoft.com/office/officeart/2005/8/layout/hList7#2"/>
    <dgm:cxn modelId="{0C9AB5EA-65DE-43EF-A6BF-08DC63C6186F}" type="presParOf" srcId="{18EF3A21-9238-44CE-AB05-69B43C9897BC}" destId="{F7176371-4017-4D36-94F0-A67895615D06}" srcOrd="6" destOrd="0" presId="urn:microsoft.com/office/officeart/2005/8/layout/hList7#2"/>
    <dgm:cxn modelId="{68A8A0E7-4377-427C-9BEC-A11A69F730AA}" type="presParOf" srcId="{F7176371-4017-4D36-94F0-A67895615D06}" destId="{57BFEFDB-DABC-4B40-9F05-2A51FD071553}" srcOrd="0" destOrd="0" presId="urn:microsoft.com/office/officeart/2005/8/layout/hList7#2"/>
    <dgm:cxn modelId="{E954283D-58C9-4D96-ABA9-F69681A09AD0}" type="presParOf" srcId="{F7176371-4017-4D36-94F0-A67895615D06}" destId="{4A87DA52-ADF3-4DEE-BEBB-0A9BCDE75ADD}" srcOrd="1" destOrd="0" presId="urn:microsoft.com/office/officeart/2005/8/layout/hList7#2"/>
    <dgm:cxn modelId="{D07B83E3-32E1-4935-ACE1-9D727E9117B3}" type="presParOf" srcId="{F7176371-4017-4D36-94F0-A67895615D06}" destId="{E3969127-9996-44EA-903C-18319C9421C6}" srcOrd="2" destOrd="0" presId="urn:microsoft.com/office/officeart/2005/8/layout/hList7#2"/>
    <dgm:cxn modelId="{A9CDC01A-FD4B-41C9-8429-5A060F33BB18}" type="presParOf" srcId="{F7176371-4017-4D36-94F0-A67895615D06}" destId="{BB357ED9-0F03-4554-A322-E2FB03E22D36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26AA28-BB20-44EC-B7C3-5DC2AEAC0145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C39253-DF1E-4643-89B5-20643FF31FC5}">
      <dgm:prSet phldrT="[Текст]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Очная, очно-заочная</a:t>
          </a:r>
          <a:endParaRPr lang="ru-RU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608E58-F2C6-4B86-BE4A-B3DB692D68DA}" type="parTrans" cxnId="{86E4791A-982E-44E2-B09A-8185CE956C94}">
      <dgm:prSet/>
      <dgm:spPr/>
      <dgm:t>
        <a:bodyPr/>
        <a:lstStyle/>
        <a:p>
          <a:endParaRPr lang="ru-RU"/>
        </a:p>
      </dgm:t>
    </dgm:pt>
    <dgm:pt modelId="{DE76EA3E-9480-4399-88C4-CE3530135D9A}" type="sibTrans" cxnId="{86E4791A-982E-44E2-B09A-8185CE956C94}">
      <dgm:prSet/>
      <dgm:spPr/>
      <dgm:t>
        <a:bodyPr/>
        <a:lstStyle/>
        <a:p>
          <a:endParaRPr lang="ru-RU"/>
        </a:p>
      </dgm:t>
    </dgm:pt>
    <dgm:pt modelId="{D3B3D45D-EDF3-4A5A-A0A4-D2F2AE935DA0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Индивидуальное обучение на дому (с использованием дистанционных технологий)</a:t>
          </a:r>
          <a:endParaRPr lang="ru-RU" sz="20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3ACBF1-AAF2-4E27-8E40-58C1CDD0BA16}" type="parTrans" cxnId="{9A25A5C4-C4F7-4D06-8B7C-45CA8FE292A8}">
      <dgm:prSet/>
      <dgm:spPr/>
      <dgm:t>
        <a:bodyPr/>
        <a:lstStyle/>
        <a:p>
          <a:endParaRPr lang="ru-RU"/>
        </a:p>
      </dgm:t>
    </dgm:pt>
    <dgm:pt modelId="{05181141-3BBB-4339-ADD0-92F383564333}" type="sibTrans" cxnId="{9A25A5C4-C4F7-4D06-8B7C-45CA8FE292A8}">
      <dgm:prSet/>
      <dgm:spPr/>
      <dgm:t>
        <a:bodyPr/>
        <a:lstStyle/>
        <a:p>
          <a:endParaRPr lang="ru-RU"/>
        </a:p>
      </dgm:t>
    </dgm:pt>
    <dgm:pt modelId="{151CF57A-1CC2-47FB-8DA3-91B7F9C6C52B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Адаптированным основная общеобразовательным программа</a:t>
          </a:r>
          <a:endParaRPr lang="ru-RU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354A13-63F2-4F39-8C2E-38B133D5CD7F}" type="parTrans" cxnId="{0C224620-07FA-443F-8FFE-E714D6B7AB32}">
      <dgm:prSet/>
      <dgm:spPr/>
      <dgm:t>
        <a:bodyPr/>
        <a:lstStyle/>
        <a:p>
          <a:endParaRPr lang="ru-RU"/>
        </a:p>
      </dgm:t>
    </dgm:pt>
    <dgm:pt modelId="{CB4CB1AB-6A4C-46F7-8604-5474C783D3CA}" type="sibTrans" cxnId="{0C224620-07FA-443F-8FFE-E714D6B7AB32}">
      <dgm:prSet/>
      <dgm:spPr/>
      <dgm:t>
        <a:bodyPr/>
        <a:lstStyle/>
        <a:p>
          <a:endParaRPr lang="ru-RU"/>
        </a:p>
      </dgm:t>
    </dgm:pt>
    <dgm:pt modelId="{618A6CAC-F43B-4017-AFFD-97A737EA3F89}" type="pres">
      <dgm:prSet presAssocID="{8126AA28-BB20-44EC-B7C3-5DC2AEAC014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57DDAB-8F7D-484F-BF74-CDDD6615B813}" type="pres">
      <dgm:prSet presAssocID="{EEC39253-DF1E-4643-89B5-20643FF31FC5}" presName="circle1" presStyleLbl="node1" presStyleIdx="0" presStyleCnt="3"/>
      <dgm:spPr/>
    </dgm:pt>
    <dgm:pt modelId="{B0787AF5-F9AE-442B-A263-E1560D4EEFB2}" type="pres">
      <dgm:prSet presAssocID="{EEC39253-DF1E-4643-89B5-20643FF31FC5}" presName="space" presStyleCnt="0"/>
      <dgm:spPr/>
    </dgm:pt>
    <dgm:pt modelId="{5D4327E4-59FC-419A-BA60-E1C516B8D110}" type="pres">
      <dgm:prSet presAssocID="{EEC39253-DF1E-4643-89B5-20643FF31FC5}" presName="rect1" presStyleLbl="alignAcc1" presStyleIdx="0" presStyleCnt="3" custScaleX="117747" custLinFactNeighborX="615" custLinFactNeighborY="3846"/>
      <dgm:spPr/>
      <dgm:t>
        <a:bodyPr/>
        <a:lstStyle/>
        <a:p>
          <a:endParaRPr lang="ru-RU"/>
        </a:p>
      </dgm:t>
    </dgm:pt>
    <dgm:pt modelId="{801665FA-1B9A-44E8-B4F1-D321AEA72B8F}" type="pres">
      <dgm:prSet presAssocID="{151CF57A-1CC2-47FB-8DA3-91B7F9C6C52B}" presName="vertSpace2" presStyleLbl="node1" presStyleIdx="0" presStyleCnt="3"/>
      <dgm:spPr/>
    </dgm:pt>
    <dgm:pt modelId="{BB2DFF02-7767-47F6-AF9B-E70D04B0A998}" type="pres">
      <dgm:prSet presAssocID="{151CF57A-1CC2-47FB-8DA3-91B7F9C6C52B}" presName="circle2" presStyleLbl="node1" presStyleIdx="1" presStyleCnt="3"/>
      <dgm:spPr/>
    </dgm:pt>
    <dgm:pt modelId="{28B0CD4C-90C0-4E45-99CF-CD965668BB4B}" type="pres">
      <dgm:prSet presAssocID="{151CF57A-1CC2-47FB-8DA3-91B7F9C6C52B}" presName="rect2" presStyleLbl="alignAcc1" presStyleIdx="1" presStyleCnt="3"/>
      <dgm:spPr/>
      <dgm:t>
        <a:bodyPr/>
        <a:lstStyle/>
        <a:p>
          <a:endParaRPr lang="ru-RU"/>
        </a:p>
      </dgm:t>
    </dgm:pt>
    <dgm:pt modelId="{FA51E0D2-91F2-4CDC-BE85-533EDDCB25FC}" type="pres">
      <dgm:prSet presAssocID="{D3B3D45D-EDF3-4A5A-A0A4-D2F2AE935DA0}" presName="vertSpace3" presStyleLbl="node1" presStyleIdx="1" presStyleCnt="3"/>
      <dgm:spPr/>
    </dgm:pt>
    <dgm:pt modelId="{4956FEA1-65A4-4406-9E29-B5FC58CAC811}" type="pres">
      <dgm:prSet presAssocID="{D3B3D45D-EDF3-4A5A-A0A4-D2F2AE935DA0}" presName="circle3" presStyleLbl="node1" presStyleIdx="2" presStyleCnt="3"/>
      <dgm:spPr/>
    </dgm:pt>
    <dgm:pt modelId="{DF11CECB-EE5C-44C3-8E18-CABA294A0A77}" type="pres">
      <dgm:prSet presAssocID="{D3B3D45D-EDF3-4A5A-A0A4-D2F2AE935DA0}" presName="rect3" presStyleLbl="alignAcc1" presStyleIdx="2" presStyleCnt="3"/>
      <dgm:spPr/>
      <dgm:t>
        <a:bodyPr/>
        <a:lstStyle/>
        <a:p>
          <a:endParaRPr lang="ru-RU"/>
        </a:p>
      </dgm:t>
    </dgm:pt>
    <dgm:pt modelId="{50F7B385-ADF6-4295-B136-100568CC1538}" type="pres">
      <dgm:prSet presAssocID="{EEC39253-DF1E-4643-89B5-20643FF31FC5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B3CE13-679C-451B-BBFC-D563AE886359}" type="pres">
      <dgm:prSet presAssocID="{151CF57A-1CC2-47FB-8DA3-91B7F9C6C52B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9642C-27C7-4BC0-AE58-045B1DF81253}" type="pres">
      <dgm:prSet presAssocID="{D3B3D45D-EDF3-4A5A-A0A4-D2F2AE935DA0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25A5C4-C4F7-4D06-8B7C-45CA8FE292A8}" srcId="{8126AA28-BB20-44EC-B7C3-5DC2AEAC0145}" destId="{D3B3D45D-EDF3-4A5A-A0A4-D2F2AE935DA0}" srcOrd="2" destOrd="0" parTransId="{5F3ACBF1-AAF2-4E27-8E40-58C1CDD0BA16}" sibTransId="{05181141-3BBB-4339-ADD0-92F383564333}"/>
    <dgm:cxn modelId="{6CCB3CA7-0FA1-45F8-8FF1-FE3348C8E057}" type="presOf" srcId="{EEC39253-DF1E-4643-89B5-20643FF31FC5}" destId="{50F7B385-ADF6-4295-B136-100568CC1538}" srcOrd="1" destOrd="0" presId="urn:microsoft.com/office/officeart/2005/8/layout/target3"/>
    <dgm:cxn modelId="{7EFBCCF4-9903-4AE3-BF2E-B10AEF8659CB}" type="presOf" srcId="{D3B3D45D-EDF3-4A5A-A0A4-D2F2AE935DA0}" destId="{0369642C-27C7-4BC0-AE58-045B1DF81253}" srcOrd="1" destOrd="0" presId="urn:microsoft.com/office/officeart/2005/8/layout/target3"/>
    <dgm:cxn modelId="{86E4791A-982E-44E2-B09A-8185CE956C94}" srcId="{8126AA28-BB20-44EC-B7C3-5DC2AEAC0145}" destId="{EEC39253-DF1E-4643-89B5-20643FF31FC5}" srcOrd="0" destOrd="0" parTransId="{7E608E58-F2C6-4B86-BE4A-B3DB692D68DA}" sibTransId="{DE76EA3E-9480-4399-88C4-CE3530135D9A}"/>
    <dgm:cxn modelId="{22460D0A-86F3-46C9-973F-1DFDF7C6F94C}" type="presOf" srcId="{8126AA28-BB20-44EC-B7C3-5DC2AEAC0145}" destId="{618A6CAC-F43B-4017-AFFD-97A737EA3F89}" srcOrd="0" destOrd="0" presId="urn:microsoft.com/office/officeart/2005/8/layout/target3"/>
    <dgm:cxn modelId="{79BBC04A-C875-41F7-8E3D-114BBF0E45D4}" type="presOf" srcId="{151CF57A-1CC2-47FB-8DA3-91B7F9C6C52B}" destId="{E8B3CE13-679C-451B-BBFC-D563AE886359}" srcOrd="1" destOrd="0" presId="urn:microsoft.com/office/officeart/2005/8/layout/target3"/>
    <dgm:cxn modelId="{63456405-D682-4602-831F-5D059C5E4219}" type="presOf" srcId="{D3B3D45D-EDF3-4A5A-A0A4-D2F2AE935DA0}" destId="{DF11CECB-EE5C-44C3-8E18-CABA294A0A77}" srcOrd="0" destOrd="0" presId="urn:microsoft.com/office/officeart/2005/8/layout/target3"/>
    <dgm:cxn modelId="{76227654-0C6A-4705-BF5B-42F186CDD33D}" type="presOf" srcId="{151CF57A-1CC2-47FB-8DA3-91B7F9C6C52B}" destId="{28B0CD4C-90C0-4E45-99CF-CD965668BB4B}" srcOrd="0" destOrd="0" presId="urn:microsoft.com/office/officeart/2005/8/layout/target3"/>
    <dgm:cxn modelId="{0C224620-07FA-443F-8FFE-E714D6B7AB32}" srcId="{8126AA28-BB20-44EC-B7C3-5DC2AEAC0145}" destId="{151CF57A-1CC2-47FB-8DA3-91B7F9C6C52B}" srcOrd="1" destOrd="0" parTransId="{1B354A13-63F2-4F39-8C2E-38B133D5CD7F}" sibTransId="{CB4CB1AB-6A4C-46F7-8604-5474C783D3CA}"/>
    <dgm:cxn modelId="{4BE321E1-CD00-4591-9099-3D17E0509519}" type="presOf" srcId="{EEC39253-DF1E-4643-89B5-20643FF31FC5}" destId="{5D4327E4-59FC-419A-BA60-E1C516B8D110}" srcOrd="0" destOrd="0" presId="urn:microsoft.com/office/officeart/2005/8/layout/target3"/>
    <dgm:cxn modelId="{0D349F29-7ED6-4CA3-BCB3-858F8590423B}" type="presParOf" srcId="{618A6CAC-F43B-4017-AFFD-97A737EA3F89}" destId="{D557DDAB-8F7D-484F-BF74-CDDD6615B813}" srcOrd="0" destOrd="0" presId="urn:microsoft.com/office/officeart/2005/8/layout/target3"/>
    <dgm:cxn modelId="{3430E911-A597-485D-B090-CFF8602908F2}" type="presParOf" srcId="{618A6CAC-F43B-4017-AFFD-97A737EA3F89}" destId="{B0787AF5-F9AE-442B-A263-E1560D4EEFB2}" srcOrd="1" destOrd="0" presId="urn:microsoft.com/office/officeart/2005/8/layout/target3"/>
    <dgm:cxn modelId="{F1D0681A-193C-40BD-A751-91AC68EB1D34}" type="presParOf" srcId="{618A6CAC-F43B-4017-AFFD-97A737EA3F89}" destId="{5D4327E4-59FC-419A-BA60-E1C516B8D110}" srcOrd="2" destOrd="0" presId="urn:microsoft.com/office/officeart/2005/8/layout/target3"/>
    <dgm:cxn modelId="{5FD5941C-FC64-467F-84C0-7F28941060AC}" type="presParOf" srcId="{618A6CAC-F43B-4017-AFFD-97A737EA3F89}" destId="{801665FA-1B9A-44E8-B4F1-D321AEA72B8F}" srcOrd="3" destOrd="0" presId="urn:microsoft.com/office/officeart/2005/8/layout/target3"/>
    <dgm:cxn modelId="{43DBE3EA-344E-4ACA-838E-73AA34677A26}" type="presParOf" srcId="{618A6CAC-F43B-4017-AFFD-97A737EA3F89}" destId="{BB2DFF02-7767-47F6-AF9B-E70D04B0A998}" srcOrd="4" destOrd="0" presId="urn:microsoft.com/office/officeart/2005/8/layout/target3"/>
    <dgm:cxn modelId="{E3429D6A-6C30-4DD6-814C-8955BEFF94EB}" type="presParOf" srcId="{618A6CAC-F43B-4017-AFFD-97A737EA3F89}" destId="{28B0CD4C-90C0-4E45-99CF-CD965668BB4B}" srcOrd="5" destOrd="0" presId="urn:microsoft.com/office/officeart/2005/8/layout/target3"/>
    <dgm:cxn modelId="{AB2C6A3C-0DEC-48B8-8409-DC36062EDB61}" type="presParOf" srcId="{618A6CAC-F43B-4017-AFFD-97A737EA3F89}" destId="{FA51E0D2-91F2-4CDC-BE85-533EDDCB25FC}" srcOrd="6" destOrd="0" presId="urn:microsoft.com/office/officeart/2005/8/layout/target3"/>
    <dgm:cxn modelId="{01BD3D13-57DD-423F-A1DF-5D3FB58E094C}" type="presParOf" srcId="{618A6CAC-F43B-4017-AFFD-97A737EA3F89}" destId="{4956FEA1-65A4-4406-9E29-B5FC58CAC811}" srcOrd="7" destOrd="0" presId="urn:microsoft.com/office/officeart/2005/8/layout/target3"/>
    <dgm:cxn modelId="{4A69312B-E9B4-4B4E-AE76-399DD4F38643}" type="presParOf" srcId="{618A6CAC-F43B-4017-AFFD-97A737EA3F89}" destId="{DF11CECB-EE5C-44C3-8E18-CABA294A0A77}" srcOrd="8" destOrd="0" presId="urn:microsoft.com/office/officeart/2005/8/layout/target3"/>
    <dgm:cxn modelId="{F4C91A8B-465B-4B47-B5B3-E8FC397AC4CE}" type="presParOf" srcId="{618A6CAC-F43B-4017-AFFD-97A737EA3F89}" destId="{50F7B385-ADF6-4295-B136-100568CC1538}" srcOrd="9" destOrd="0" presId="urn:microsoft.com/office/officeart/2005/8/layout/target3"/>
    <dgm:cxn modelId="{A1847EE1-BEBD-472F-84E6-B697A2121E69}" type="presParOf" srcId="{618A6CAC-F43B-4017-AFFD-97A737EA3F89}" destId="{E8B3CE13-679C-451B-BBFC-D563AE886359}" srcOrd="10" destOrd="0" presId="urn:microsoft.com/office/officeart/2005/8/layout/target3"/>
    <dgm:cxn modelId="{9C73EE53-1E3D-4AD3-903C-BA705DA1839B}" type="presParOf" srcId="{618A6CAC-F43B-4017-AFFD-97A737EA3F89}" destId="{0369642C-27C7-4BC0-AE58-045B1DF81253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D4F45A-40FC-44BC-B1E7-893CA3853598}" type="doc">
      <dgm:prSet loTypeId="urn:microsoft.com/office/officeart/2005/8/layout/default#3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C66DACF-F22C-4136-8659-1767F58F7FE0}">
      <dgm:prSet phldrT="[Текст]"/>
      <dgm:spPr/>
      <dgm:t>
        <a:bodyPr/>
        <a:lstStyle/>
        <a:p>
          <a:r>
            <a:rPr lang="ru-RU" dirty="0" smtClean="0"/>
            <a:t>ФГОС</a:t>
          </a:r>
        </a:p>
        <a:p>
          <a:r>
            <a:rPr lang="ru-RU" dirty="0" smtClean="0"/>
            <a:t>Начальное общее образование</a:t>
          </a:r>
        </a:p>
        <a:p>
          <a:r>
            <a:rPr lang="ru-RU" dirty="0" smtClean="0"/>
            <a:t>Основное общее образование (5-8Аклассы)</a:t>
          </a:r>
        </a:p>
      </dgm:t>
    </dgm:pt>
    <dgm:pt modelId="{8179CE79-8877-4598-92B2-9085D50FD262}" type="parTrans" cxnId="{28ACD72A-6163-41DC-A301-2D93F238FFE0}">
      <dgm:prSet/>
      <dgm:spPr/>
      <dgm:t>
        <a:bodyPr/>
        <a:lstStyle/>
        <a:p>
          <a:endParaRPr lang="ru-RU"/>
        </a:p>
      </dgm:t>
    </dgm:pt>
    <dgm:pt modelId="{E4A6D874-9D3F-4A00-9969-B1E426BB15E9}" type="sibTrans" cxnId="{28ACD72A-6163-41DC-A301-2D93F238FFE0}">
      <dgm:prSet/>
      <dgm:spPr/>
      <dgm:t>
        <a:bodyPr/>
        <a:lstStyle/>
        <a:p>
          <a:endParaRPr lang="ru-RU"/>
        </a:p>
      </dgm:t>
    </dgm:pt>
    <dgm:pt modelId="{70F61ADA-D15D-4682-9168-F679C71F6859}">
      <dgm:prSet phldrT="[Текст]"/>
      <dgm:spPr/>
      <dgm:t>
        <a:bodyPr/>
        <a:lstStyle/>
        <a:p>
          <a:r>
            <a:rPr lang="ru-RU" dirty="0" smtClean="0"/>
            <a:t>ГОС</a:t>
          </a:r>
        </a:p>
        <a:p>
          <a:r>
            <a:rPr lang="ru-RU" dirty="0" smtClean="0"/>
            <a:t>(8Б-11 классы)</a:t>
          </a:r>
          <a:endParaRPr lang="ru-RU" dirty="0"/>
        </a:p>
      </dgm:t>
    </dgm:pt>
    <dgm:pt modelId="{B5C08743-B19D-4870-9608-6DCA4497D0C5}" type="parTrans" cxnId="{9E172EC1-AFCB-46A1-ABAD-0038BCADBBDC}">
      <dgm:prSet/>
      <dgm:spPr/>
      <dgm:t>
        <a:bodyPr/>
        <a:lstStyle/>
        <a:p>
          <a:endParaRPr lang="ru-RU"/>
        </a:p>
      </dgm:t>
    </dgm:pt>
    <dgm:pt modelId="{72E3DA95-39D6-4C60-B0DE-3D2153E00626}" type="sibTrans" cxnId="{9E172EC1-AFCB-46A1-ABAD-0038BCADBBDC}">
      <dgm:prSet/>
      <dgm:spPr/>
      <dgm:t>
        <a:bodyPr/>
        <a:lstStyle/>
        <a:p>
          <a:endParaRPr lang="ru-RU"/>
        </a:p>
      </dgm:t>
    </dgm:pt>
    <dgm:pt modelId="{A8DB240D-F3E3-4DC1-A6B7-D44A0BB3A38A}">
      <dgm:prSet phldrT="[Текст]"/>
      <dgm:spPr/>
      <dgm:t>
        <a:bodyPr/>
        <a:lstStyle/>
        <a:p>
          <a:r>
            <a:rPr lang="ru-RU" dirty="0" smtClean="0"/>
            <a:t>Элективные курсы</a:t>
          </a:r>
        </a:p>
        <a:p>
          <a:r>
            <a:rPr lang="ru-RU" dirty="0" smtClean="0"/>
            <a:t>(8-11 классы)</a:t>
          </a:r>
          <a:endParaRPr lang="ru-RU" dirty="0"/>
        </a:p>
      </dgm:t>
    </dgm:pt>
    <dgm:pt modelId="{9A781C6E-6E97-4097-A6A7-7509B7714B2B}" type="parTrans" cxnId="{B038809E-D2DC-4DAE-996C-D16E41C0E3DD}">
      <dgm:prSet/>
      <dgm:spPr/>
      <dgm:t>
        <a:bodyPr/>
        <a:lstStyle/>
        <a:p>
          <a:endParaRPr lang="ru-RU"/>
        </a:p>
      </dgm:t>
    </dgm:pt>
    <dgm:pt modelId="{BDF4D871-F18C-4F40-8B03-9D1303E70178}" type="sibTrans" cxnId="{B038809E-D2DC-4DAE-996C-D16E41C0E3DD}">
      <dgm:prSet/>
      <dgm:spPr/>
      <dgm:t>
        <a:bodyPr/>
        <a:lstStyle/>
        <a:p>
          <a:endParaRPr lang="ru-RU"/>
        </a:p>
      </dgm:t>
    </dgm:pt>
    <dgm:pt modelId="{E6A09932-A383-47A8-BD3E-58B3D46DD843}">
      <dgm:prSet phldrT="[Текст]"/>
      <dgm:spPr/>
      <dgm:t>
        <a:bodyPr/>
        <a:lstStyle/>
        <a:p>
          <a:r>
            <a:rPr lang="ru-RU" dirty="0" smtClean="0"/>
            <a:t>Профильное обучение</a:t>
          </a:r>
        </a:p>
        <a:p>
          <a:r>
            <a:rPr lang="ru-RU" dirty="0" smtClean="0"/>
            <a:t>Естественно-математический </a:t>
          </a:r>
        </a:p>
        <a:p>
          <a:r>
            <a:rPr lang="ru-RU" dirty="0" smtClean="0"/>
            <a:t>(10А, 11А классы)</a:t>
          </a:r>
        </a:p>
        <a:p>
          <a:endParaRPr lang="ru-RU" dirty="0"/>
        </a:p>
      </dgm:t>
    </dgm:pt>
    <dgm:pt modelId="{B7B40B72-0B32-457F-A0BE-935663AFC6D3}" type="parTrans" cxnId="{0F580663-AE55-47D5-AD1F-44ABEFD04BCF}">
      <dgm:prSet/>
      <dgm:spPr/>
      <dgm:t>
        <a:bodyPr/>
        <a:lstStyle/>
        <a:p>
          <a:endParaRPr lang="ru-RU"/>
        </a:p>
      </dgm:t>
    </dgm:pt>
    <dgm:pt modelId="{9BB8B782-4183-4851-9138-5FEE002E00AC}" type="sibTrans" cxnId="{0F580663-AE55-47D5-AD1F-44ABEFD04BCF}">
      <dgm:prSet/>
      <dgm:spPr/>
      <dgm:t>
        <a:bodyPr/>
        <a:lstStyle/>
        <a:p>
          <a:endParaRPr lang="ru-RU"/>
        </a:p>
      </dgm:t>
    </dgm:pt>
    <dgm:pt modelId="{5234A939-BDD7-49AF-8823-76CD6F71FF66}" type="pres">
      <dgm:prSet presAssocID="{E5D4F45A-40FC-44BC-B1E7-893CA385359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F7D057-25DC-404F-8530-6EB93E0BBBB4}" type="pres">
      <dgm:prSet presAssocID="{EC66DACF-F22C-4136-8659-1767F58F7FE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3AF0F7-2316-487E-BD14-5A6F11EEF1DF}" type="pres">
      <dgm:prSet presAssocID="{E4A6D874-9D3F-4A00-9969-B1E426BB15E9}" presName="sibTrans" presStyleCnt="0"/>
      <dgm:spPr/>
      <dgm:t>
        <a:bodyPr/>
        <a:lstStyle/>
        <a:p>
          <a:endParaRPr lang="ru-RU"/>
        </a:p>
      </dgm:t>
    </dgm:pt>
    <dgm:pt modelId="{297531C1-854C-413B-ACA4-5CA992E3738F}" type="pres">
      <dgm:prSet presAssocID="{70F61ADA-D15D-4682-9168-F679C71F685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F0050-0C4C-45FC-BDB6-9EECEA2C935A}" type="pres">
      <dgm:prSet presAssocID="{72E3DA95-39D6-4C60-B0DE-3D2153E00626}" presName="sibTrans" presStyleCnt="0"/>
      <dgm:spPr/>
      <dgm:t>
        <a:bodyPr/>
        <a:lstStyle/>
        <a:p>
          <a:endParaRPr lang="ru-RU"/>
        </a:p>
      </dgm:t>
    </dgm:pt>
    <dgm:pt modelId="{457112AA-9A46-4BE2-BD9E-651F53467328}" type="pres">
      <dgm:prSet presAssocID="{A8DB240D-F3E3-4DC1-A6B7-D44A0BB3A38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A18031-BBDA-4FF9-95C1-10381984CFCF}" type="pres">
      <dgm:prSet presAssocID="{BDF4D871-F18C-4F40-8B03-9D1303E70178}" presName="sibTrans" presStyleCnt="0"/>
      <dgm:spPr/>
      <dgm:t>
        <a:bodyPr/>
        <a:lstStyle/>
        <a:p>
          <a:endParaRPr lang="ru-RU"/>
        </a:p>
      </dgm:t>
    </dgm:pt>
    <dgm:pt modelId="{7FCBAC5E-0F91-4AA4-85FA-799B08F7DF5D}" type="pres">
      <dgm:prSet presAssocID="{E6A09932-A383-47A8-BD3E-58B3D46DD84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38809E-D2DC-4DAE-996C-D16E41C0E3DD}" srcId="{E5D4F45A-40FC-44BC-B1E7-893CA3853598}" destId="{A8DB240D-F3E3-4DC1-A6B7-D44A0BB3A38A}" srcOrd="2" destOrd="0" parTransId="{9A781C6E-6E97-4097-A6A7-7509B7714B2B}" sibTransId="{BDF4D871-F18C-4F40-8B03-9D1303E70178}"/>
    <dgm:cxn modelId="{28ACD72A-6163-41DC-A301-2D93F238FFE0}" srcId="{E5D4F45A-40FC-44BC-B1E7-893CA3853598}" destId="{EC66DACF-F22C-4136-8659-1767F58F7FE0}" srcOrd="0" destOrd="0" parTransId="{8179CE79-8877-4598-92B2-9085D50FD262}" sibTransId="{E4A6D874-9D3F-4A00-9969-B1E426BB15E9}"/>
    <dgm:cxn modelId="{0F580663-AE55-47D5-AD1F-44ABEFD04BCF}" srcId="{E5D4F45A-40FC-44BC-B1E7-893CA3853598}" destId="{E6A09932-A383-47A8-BD3E-58B3D46DD843}" srcOrd="3" destOrd="0" parTransId="{B7B40B72-0B32-457F-A0BE-935663AFC6D3}" sibTransId="{9BB8B782-4183-4851-9138-5FEE002E00AC}"/>
    <dgm:cxn modelId="{56C91BBA-CF35-439C-93AD-884FA545606F}" type="presOf" srcId="{70F61ADA-D15D-4682-9168-F679C71F6859}" destId="{297531C1-854C-413B-ACA4-5CA992E3738F}" srcOrd="0" destOrd="0" presId="urn:microsoft.com/office/officeart/2005/8/layout/default#3"/>
    <dgm:cxn modelId="{5DF46CAC-98D7-4DA1-8692-6A12838E4C46}" type="presOf" srcId="{E6A09932-A383-47A8-BD3E-58B3D46DD843}" destId="{7FCBAC5E-0F91-4AA4-85FA-799B08F7DF5D}" srcOrd="0" destOrd="0" presId="urn:microsoft.com/office/officeart/2005/8/layout/default#3"/>
    <dgm:cxn modelId="{8BE768EC-B689-44F0-8A85-DE94621D27AE}" type="presOf" srcId="{E5D4F45A-40FC-44BC-B1E7-893CA3853598}" destId="{5234A939-BDD7-49AF-8823-76CD6F71FF66}" srcOrd="0" destOrd="0" presId="urn:microsoft.com/office/officeart/2005/8/layout/default#3"/>
    <dgm:cxn modelId="{72FD7A75-B07A-4334-BDB3-135CA9C5C4B8}" type="presOf" srcId="{A8DB240D-F3E3-4DC1-A6B7-D44A0BB3A38A}" destId="{457112AA-9A46-4BE2-BD9E-651F53467328}" srcOrd="0" destOrd="0" presId="urn:microsoft.com/office/officeart/2005/8/layout/default#3"/>
    <dgm:cxn modelId="{9E172EC1-AFCB-46A1-ABAD-0038BCADBBDC}" srcId="{E5D4F45A-40FC-44BC-B1E7-893CA3853598}" destId="{70F61ADA-D15D-4682-9168-F679C71F6859}" srcOrd="1" destOrd="0" parTransId="{B5C08743-B19D-4870-9608-6DCA4497D0C5}" sibTransId="{72E3DA95-39D6-4C60-B0DE-3D2153E00626}"/>
    <dgm:cxn modelId="{823A8AF3-5DCB-40CA-B6E3-1EC8452F762A}" type="presOf" srcId="{EC66DACF-F22C-4136-8659-1767F58F7FE0}" destId="{93F7D057-25DC-404F-8530-6EB93E0BBBB4}" srcOrd="0" destOrd="0" presId="urn:microsoft.com/office/officeart/2005/8/layout/default#3"/>
    <dgm:cxn modelId="{37498523-B10F-438A-829F-DC61C59CB234}" type="presParOf" srcId="{5234A939-BDD7-49AF-8823-76CD6F71FF66}" destId="{93F7D057-25DC-404F-8530-6EB93E0BBBB4}" srcOrd="0" destOrd="0" presId="urn:microsoft.com/office/officeart/2005/8/layout/default#3"/>
    <dgm:cxn modelId="{EFC897BB-71D4-4FEB-B82A-462F55BCFC8D}" type="presParOf" srcId="{5234A939-BDD7-49AF-8823-76CD6F71FF66}" destId="{BF3AF0F7-2316-487E-BD14-5A6F11EEF1DF}" srcOrd="1" destOrd="0" presId="urn:microsoft.com/office/officeart/2005/8/layout/default#3"/>
    <dgm:cxn modelId="{AC80E06A-1000-484F-81C3-0C70E93B83B4}" type="presParOf" srcId="{5234A939-BDD7-49AF-8823-76CD6F71FF66}" destId="{297531C1-854C-413B-ACA4-5CA992E3738F}" srcOrd="2" destOrd="0" presId="urn:microsoft.com/office/officeart/2005/8/layout/default#3"/>
    <dgm:cxn modelId="{EF4802E7-DDC0-41BE-BE88-91BDAE01CFF9}" type="presParOf" srcId="{5234A939-BDD7-49AF-8823-76CD6F71FF66}" destId="{976F0050-0C4C-45FC-BDB6-9EECEA2C935A}" srcOrd="3" destOrd="0" presId="urn:microsoft.com/office/officeart/2005/8/layout/default#3"/>
    <dgm:cxn modelId="{32E77EC0-B421-40F4-B50A-CAC603790859}" type="presParOf" srcId="{5234A939-BDD7-49AF-8823-76CD6F71FF66}" destId="{457112AA-9A46-4BE2-BD9E-651F53467328}" srcOrd="4" destOrd="0" presId="urn:microsoft.com/office/officeart/2005/8/layout/default#3"/>
    <dgm:cxn modelId="{BDA42258-B2E8-4563-80C8-34C904A1C8DF}" type="presParOf" srcId="{5234A939-BDD7-49AF-8823-76CD6F71FF66}" destId="{1EA18031-BBDA-4FF9-95C1-10381984CFCF}" srcOrd="5" destOrd="0" presId="urn:microsoft.com/office/officeart/2005/8/layout/default#3"/>
    <dgm:cxn modelId="{824A8DC0-DAB2-40B5-8DAB-082378134EA8}" type="presParOf" srcId="{5234A939-BDD7-49AF-8823-76CD6F71FF66}" destId="{7FCBAC5E-0F91-4AA4-85FA-799B08F7DF5D}" srcOrd="6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B65BD0-4FDE-4CBF-99D9-2FC3E8C352C2}" type="doc">
      <dgm:prSet loTypeId="urn:microsoft.com/office/officeart/2005/8/layout/cycle6" loCatId="cycle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D1533FC4-658D-45D6-975E-CFC3C682D319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u="none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укрепление связи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u="none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семьи и школы</a:t>
          </a:r>
          <a:endParaRPr lang="ru-RU" sz="4400" b="1" i="0" u="none" dirty="0" smtClean="0">
            <a:latin typeface="Cambria" panose="020405030504060302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defTabSz="1289050">
            <a:spcBef>
              <a:spcPct val="0"/>
            </a:spcBef>
          </a:pPr>
          <a:endParaRPr lang="ru-RU" dirty="0"/>
        </a:p>
      </dgm:t>
    </dgm:pt>
    <dgm:pt modelId="{EFBFA374-FBB8-4845-86F3-101A6B85036E}" type="parTrans" cxnId="{FFF2674D-2750-4F39-9BD0-006EE206A255}">
      <dgm:prSet/>
      <dgm:spPr/>
      <dgm:t>
        <a:bodyPr/>
        <a:lstStyle/>
        <a:p>
          <a:endParaRPr lang="ru-RU"/>
        </a:p>
      </dgm:t>
    </dgm:pt>
    <dgm:pt modelId="{C69980E3-26BB-44D0-823A-3DD95FF4EC36}" type="sibTrans" cxnId="{FFF2674D-2750-4F39-9BD0-006EE206A255}">
      <dgm:prSet/>
      <dgm:spPr/>
      <dgm:t>
        <a:bodyPr/>
        <a:lstStyle/>
        <a:p>
          <a:endParaRPr lang="ru-RU"/>
        </a:p>
      </dgm:t>
    </dgm:pt>
    <dgm:pt modelId="{DF6A228F-7CC4-4640-88C6-0CB8C8412B7C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u="sng" dirty="0" smtClean="0">
              <a:latin typeface="Cambria" panose="02040503050406030204" pitchFamily="18" charset="0"/>
            </a:rPr>
            <a:t>гражданско-патриотическое воспитание </a:t>
          </a:r>
          <a:endParaRPr lang="ru-RU" sz="2000" b="1" i="0" dirty="0" smtClean="0">
            <a:latin typeface="Cambria" panose="02040503050406030204" pitchFamily="18" charset="0"/>
          </a:endParaRPr>
        </a:p>
        <a:p>
          <a:pPr defTabSz="488950">
            <a:lnSpc>
              <a:spcPct val="90000"/>
            </a:lnSpc>
            <a:spcBef>
              <a:spcPct val="0"/>
            </a:spcBef>
          </a:pPr>
          <a:endParaRPr lang="ru-RU" sz="900" dirty="0"/>
        </a:p>
      </dgm:t>
    </dgm:pt>
    <dgm:pt modelId="{CC1C3A55-F66C-4B34-A39B-9268CD8F0A49}" type="parTrans" cxnId="{DD9AFB8D-C814-4037-8A43-74F45B57D8CE}">
      <dgm:prSet/>
      <dgm:spPr/>
      <dgm:t>
        <a:bodyPr/>
        <a:lstStyle/>
        <a:p>
          <a:endParaRPr lang="ru-RU"/>
        </a:p>
      </dgm:t>
    </dgm:pt>
    <dgm:pt modelId="{67371613-30A5-4F73-90F5-8E56AB65EA52}" type="sibTrans" cxnId="{DD9AFB8D-C814-4037-8A43-74F45B57D8CE}">
      <dgm:prSet/>
      <dgm:spPr/>
      <dgm:t>
        <a:bodyPr/>
        <a:lstStyle/>
        <a:p>
          <a:endParaRPr lang="ru-RU"/>
        </a:p>
      </dgm:t>
    </dgm:pt>
    <dgm:pt modelId="{3F4E0F39-9E70-4D41-BE4E-DA527296119D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0" u="none" dirty="0" smtClean="0">
              <a:latin typeface="Cambria" panose="02040503050406030204" pitchFamily="18" charset="0"/>
            </a:rPr>
            <a:t>развитие самоуправления</a:t>
          </a:r>
        </a:p>
        <a:p>
          <a:pPr defTabSz="266700">
            <a:lnSpc>
              <a:spcPct val="90000"/>
            </a:lnSpc>
            <a:spcBef>
              <a:spcPct val="0"/>
            </a:spcBef>
          </a:pPr>
          <a:endParaRPr lang="ru-RU" sz="900" dirty="0"/>
        </a:p>
      </dgm:t>
    </dgm:pt>
    <dgm:pt modelId="{504993B6-9B06-40D3-A0DF-EFD175909E2C}" type="parTrans" cxnId="{A8C9852C-8150-43DE-B96A-971FD7E3D572}">
      <dgm:prSet/>
      <dgm:spPr/>
      <dgm:t>
        <a:bodyPr/>
        <a:lstStyle/>
        <a:p>
          <a:endParaRPr lang="ru-RU"/>
        </a:p>
      </dgm:t>
    </dgm:pt>
    <dgm:pt modelId="{302CF0F5-1D53-4FC4-8D33-EA2F943E9FA8}" type="sibTrans" cxnId="{A8C9852C-8150-43DE-B96A-971FD7E3D572}">
      <dgm:prSet/>
      <dgm:spPr/>
      <dgm:t>
        <a:bodyPr/>
        <a:lstStyle/>
        <a:p>
          <a:endParaRPr lang="ru-RU"/>
        </a:p>
      </dgm:t>
    </dgm:pt>
    <dgm:pt modelId="{C3115F18-89BF-4ED1-8452-CCFFD1546C57}">
      <dgm:prSet phldrT="[Текст]" custT="1"/>
      <dgm:spPr/>
      <dgm:t>
        <a:bodyPr/>
        <a:lstStyle/>
        <a:p>
          <a:r>
            <a:rPr lang="ru-RU" sz="2000" b="1" i="0" u="none" dirty="0" smtClean="0">
              <a:latin typeface="Cambria" panose="02040503050406030204" pitchFamily="18" charset="0"/>
            </a:rPr>
            <a:t>воспитание нравственных чувств, убеждений и этического сознания</a:t>
          </a:r>
          <a:endParaRPr lang="ru-RU" sz="2000" b="1" i="0" u="none" dirty="0">
            <a:latin typeface="Cambria" panose="02040503050406030204" pitchFamily="18" charset="0"/>
          </a:endParaRPr>
        </a:p>
      </dgm:t>
    </dgm:pt>
    <dgm:pt modelId="{42CD29C7-4A8A-4837-AA60-2AF71B7455EB}" type="parTrans" cxnId="{DF98B43F-07B0-4602-98FA-3520D476DF92}">
      <dgm:prSet/>
      <dgm:spPr/>
      <dgm:t>
        <a:bodyPr/>
        <a:lstStyle/>
        <a:p>
          <a:endParaRPr lang="ru-RU"/>
        </a:p>
      </dgm:t>
    </dgm:pt>
    <dgm:pt modelId="{039141A9-1823-4B13-8A5A-2A1ED80E5660}" type="sibTrans" cxnId="{DF98B43F-07B0-4602-98FA-3520D476DF92}">
      <dgm:prSet/>
      <dgm:spPr/>
      <dgm:t>
        <a:bodyPr/>
        <a:lstStyle/>
        <a:p>
          <a:endParaRPr lang="ru-RU"/>
        </a:p>
      </dgm:t>
    </dgm:pt>
    <dgm:pt modelId="{92922008-ABE6-4A32-B353-A2DC549F6DD1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0" u="none" dirty="0" smtClean="0">
              <a:latin typeface="Cambria" panose="02040503050406030204" pitchFamily="18" charset="0"/>
            </a:rPr>
            <a:t>профилактика правонарушений, экстремизма и формирование установок  толерантного сознания, нравственных основ личности и духовной культуры </a:t>
          </a:r>
        </a:p>
        <a:p>
          <a:pPr defTabSz="488950">
            <a:lnSpc>
              <a:spcPct val="90000"/>
            </a:lnSpc>
            <a:spcBef>
              <a:spcPct val="0"/>
            </a:spcBef>
          </a:pPr>
          <a:endParaRPr lang="ru-RU" sz="1000" dirty="0"/>
        </a:p>
      </dgm:t>
    </dgm:pt>
    <dgm:pt modelId="{8998964D-D463-4A03-B9A3-231F514841AF}" type="parTrans" cxnId="{AEB487A9-9E27-4E5C-85BF-8AA5AF3666A7}">
      <dgm:prSet/>
      <dgm:spPr/>
      <dgm:t>
        <a:bodyPr/>
        <a:lstStyle/>
        <a:p>
          <a:endParaRPr lang="ru-RU"/>
        </a:p>
      </dgm:t>
    </dgm:pt>
    <dgm:pt modelId="{572B5590-E72A-4E76-842D-840F2C400A6B}" type="sibTrans" cxnId="{AEB487A9-9E27-4E5C-85BF-8AA5AF3666A7}">
      <dgm:prSet/>
      <dgm:spPr/>
      <dgm:t>
        <a:bodyPr/>
        <a:lstStyle/>
        <a:p>
          <a:endParaRPr lang="ru-RU"/>
        </a:p>
      </dgm:t>
    </dgm:pt>
    <dgm:pt modelId="{ED97369A-3BD8-4261-AAA2-7CA86B5F6BD8}">
      <dgm:prSet custT="1"/>
      <dgm:spPr/>
      <dgm:t>
        <a:bodyPr/>
        <a:lstStyle/>
        <a:p>
          <a:r>
            <a:rPr lang="ru-RU" sz="2000" b="1" i="0" u="none" dirty="0" smtClean="0">
              <a:latin typeface="Cambria" panose="02040503050406030204" pitchFamily="18" charset="0"/>
            </a:rPr>
            <a:t>организация досуга </a:t>
          </a:r>
          <a:endParaRPr lang="ru-RU" sz="2000" b="1" i="0" u="none" dirty="0">
            <a:latin typeface="Cambria" panose="02040503050406030204" pitchFamily="18" charset="0"/>
          </a:endParaRPr>
        </a:p>
      </dgm:t>
    </dgm:pt>
    <dgm:pt modelId="{D5029F6F-ABA4-4F55-83FE-9C97F6358B5E}" type="parTrans" cxnId="{4651796A-84D6-494D-AAEC-3592BEAE7B05}">
      <dgm:prSet/>
      <dgm:spPr/>
      <dgm:t>
        <a:bodyPr/>
        <a:lstStyle/>
        <a:p>
          <a:endParaRPr lang="ru-RU"/>
        </a:p>
      </dgm:t>
    </dgm:pt>
    <dgm:pt modelId="{F862A7D8-3B5D-4BEA-92DA-E2D45B84783F}" type="sibTrans" cxnId="{4651796A-84D6-494D-AAEC-3592BEAE7B05}">
      <dgm:prSet/>
      <dgm:spPr/>
      <dgm:t>
        <a:bodyPr/>
        <a:lstStyle/>
        <a:p>
          <a:endParaRPr lang="ru-RU"/>
        </a:p>
      </dgm:t>
    </dgm:pt>
    <dgm:pt modelId="{2243A999-1335-4FAE-BD4A-44E4216F4CBF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u="none" smtClean="0">
              <a:latin typeface="Cambria" panose="02040503050406030204" pitchFamily="18" charset="0"/>
            </a:rPr>
            <a:t>сохранение и укрепление здоровья учащихся</a:t>
          </a:r>
        </a:p>
        <a:p>
          <a:pPr defTabSz="222250">
            <a:lnSpc>
              <a:spcPct val="90000"/>
            </a:lnSpc>
            <a:spcBef>
              <a:spcPct val="0"/>
            </a:spcBef>
          </a:pPr>
          <a:endParaRPr lang="ru-RU" sz="1300" dirty="0"/>
        </a:p>
      </dgm:t>
    </dgm:pt>
    <dgm:pt modelId="{DAAB36D8-1773-405E-8667-8E0F61628EA0}" type="parTrans" cxnId="{CD075CE9-CA9E-4377-8EC7-339BE14A322E}">
      <dgm:prSet/>
      <dgm:spPr/>
      <dgm:t>
        <a:bodyPr/>
        <a:lstStyle/>
        <a:p>
          <a:endParaRPr lang="ru-RU"/>
        </a:p>
      </dgm:t>
    </dgm:pt>
    <dgm:pt modelId="{BF3DCCE0-DDE6-4593-9B69-C4BA4D94FDBE}" type="sibTrans" cxnId="{CD075CE9-CA9E-4377-8EC7-339BE14A322E}">
      <dgm:prSet/>
      <dgm:spPr/>
      <dgm:t>
        <a:bodyPr/>
        <a:lstStyle/>
        <a:p>
          <a:endParaRPr lang="ru-RU"/>
        </a:p>
      </dgm:t>
    </dgm:pt>
    <dgm:pt modelId="{1643CA03-2611-4C1C-B016-C1BB7A2256BA}" type="pres">
      <dgm:prSet presAssocID="{A6B65BD0-4FDE-4CBF-99D9-2FC3E8C352C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779EDC-6714-4435-8577-13D00DB0827B}" type="pres">
      <dgm:prSet presAssocID="{D1533FC4-658D-45D6-975E-CFC3C682D319}" presName="node" presStyleLbl="node1" presStyleIdx="0" presStyleCnt="7" custScaleX="206756" custScaleY="140352" custRadScaleRad="89768" custRadScaleInc="-272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37C1A-BC5C-45D0-99B9-04EEBE8884E7}" type="pres">
      <dgm:prSet presAssocID="{D1533FC4-658D-45D6-975E-CFC3C682D319}" presName="spNode" presStyleCnt="0"/>
      <dgm:spPr/>
      <dgm:t>
        <a:bodyPr/>
        <a:lstStyle/>
        <a:p>
          <a:endParaRPr lang="ru-RU"/>
        </a:p>
      </dgm:t>
    </dgm:pt>
    <dgm:pt modelId="{9D43ED63-268D-4F14-B5CE-534607122811}" type="pres">
      <dgm:prSet presAssocID="{C69980E3-26BB-44D0-823A-3DD95FF4EC36}" presName="sibTrans" presStyleLbl="sibTrans1D1" presStyleIdx="0" presStyleCnt="7"/>
      <dgm:spPr/>
      <dgm:t>
        <a:bodyPr/>
        <a:lstStyle/>
        <a:p>
          <a:endParaRPr lang="ru-RU"/>
        </a:p>
      </dgm:t>
    </dgm:pt>
    <dgm:pt modelId="{705063B7-2920-4461-AE73-24A497EE878E}" type="pres">
      <dgm:prSet presAssocID="{DF6A228F-7CC4-4640-88C6-0CB8C8412B7C}" presName="node" presStyleLbl="node1" presStyleIdx="1" presStyleCnt="7" custAng="0" custScaleX="230905" custScaleY="198667" custRadScaleRad="138663" custRadScaleInc="59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035FB3-9F6A-4BC2-A432-A40BA615A9DB}" type="pres">
      <dgm:prSet presAssocID="{DF6A228F-7CC4-4640-88C6-0CB8C8412B7C}" presName="spNode" presStyleCnt="0"/>
      <dgm:spPr/>
      <dgm:t>
        <a:bodyPr/>
        <a:lstStyle/>
        <a:p>
          <a:endParaRPr lang="ru-RU"/>
        </a:p>
      </dgm:t>
    </dgm:pt>
    <dgm:pt modelId="{0C20CEF9-3211-4373-86E0-86F589B4C083}" type="pres">
      <dgm:prSet presAssocID="{67371613-30A5-4F73-90F5-8E56AB65EA52}" presName="sibTrans" presStyleLbl="sibTrans1D1" presStyleIdx="1" presStyleCnt="7"/>
      <dgm:spPr/>
      <dgm:t>
        <a:bodyPr/>
        <a:lstStyle/>
        <a:p>
          <a:endParaRPr lang="ru-RU"/>
        </a:p>
      </dgm:t>
    </dgm:pt>
    <dgm:pt modelId="{40393298-17C6-404A-AAFC-4EFF9D3885E4}" type="pres">
      <dgm:prSet presAssocID="{ED97369A-3BD8-4261-AAA2-7CA86B5F6BD8}" presName="node" presStyleLbl="node1" presStyleIdx="2" presStyleCnt="7" custScaleX="160644" custScaleY="155768" custRadScaleRad="80591" custRadScaleInc="580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3A929F-5935-4BD3-A2A4-5FCBDC1E76A0}" type="pres">
      <dgm:prSet presAssocID="{ED97369A-3BD8-4261-AAA2-7CA86B5F6BD8}" presName="spNode" presStyleCnt="0"/>
      <dgm:spPr/>
      <dgm:t>
        <a:bodyPr/>
        <a:lstStyle/>
        <a:p>
          <a:endParaRPr lang="ru-RU"/>
        </a:p>
      </dgm:t>
    </dgm:pt>
    <dgm:pt modelId="{CF80A117-75F7-4412-8E9D-620E03C421E3}" type="pres">
      <dgm:prSet presAssocID="{F862A7D8-3B5D-4BEA-92DA-E2D45B84783F}" presName="sibTrans" presStyleLbl="sibTrans1D1" presStyleIdx="2" presStyleCnt="7"/>
      <dgm:spPr/>
      <dgm:t>
        <a:bodyPr/>
        <a:lstStyle/>
        <a:p>
          <a:endParaRPr lang="ru-RU"/>
        </a:p>
      </dgm:t>
    </dgm:pt>
    <dgm:pt modelId="{EDBF189D-309C-4276-A303-FE8195DFC896}" type="pres">
      <dgm:prSet presAssocID="{2243A999-1335-4FAE-BD4A-44E4216F4CBF}" presName="node" presStyleLbl="node1" presStyleIdx="3" presStyleCnt="7" custScaleX="217104" custScaleY="181453" custRadScaleRad="106757" custRadScaleInc="-132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4D23F-85B6-4CAD-A5D7-59BDD53119BC}" type="pres">
      <dgm:prSet presAssocID="{2243A999-1335-4FAE-BD4A-44E4216F4CBF}" presName="spNode" presStyleCnt="0"/>
      <dgm:spPr/>
      <dgm:t>
        <a:bodyPr/>
        <a:lstStyle/>
        <a:p>
          <a:endParaRPr lang="ru-RU"/>
        </a:p>
      </dgm:t>
    </dgm:pt>
    <dgm:pt modelId="{D9560A49-8D3C-46A4-A50D-86B7AC823FB2}" type="pres">
      <dgm:prSet presAssocID="{BF3DCCE0-DDE6-4593-9B69-C4BA4D94FDBE}" presName="sibTrans" presStyleLbl="sibTrans1D1" presStyleIdx="3" presStyleCnt="7"/>
      <dgm:spPr/>
      <dgm:t>
        <a:bodyPr/>
        <a:lstStyle/>
        <a:p>
          <a:endParaRPr lang="ru-RU"/>
        </a:p>
      </dgm:t>
    </dgm:pt>
    <dgm:pt modelId="{B202DB79-1D32-4194-90DA-A5270BFCBBD3}" type="pres">
      <dgm:prSet presAssocID="{3F4E0F39-9E70-4D41-BE4E-DA527296119D}" presName="node" presStyleLbl="node1" presStyleIdx="4" presStyleCnt="7" custAng="0" custScaleX="247132" custScaleY="138678" custRadScaleRad="124986" custRadScaleInc="-6527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135DB0-6020-463A-B4F3-54F2AF04D735}" type="pres">
      <dgm:prSet presAssocID="{3F4E0F39-9E70-4D41-BE4E-DA527296119D}" presName="spNode" presStyleCnt="0"/>
      <dgm:spPr/>
      <dgm:t>
        <a:bodyPr/>
        <a:lstStyle/>
        <a:p>
          <a:endParaRPr lang="ru-RU"/>
        </a:p>
      </dgm:t>
    </dgm:pt>
    <dgm:pt modelId="{473D26F4-9828-42FF-955A-DDE775E4C8F2}" type="pres">
      <dgm:prSet presAssocID="{302CF0F5-1D53-4FC4-8D33-EA2F943E9FA8}" presName="sibTrans" presStyleLbl="sibTrans1D1" presStyleIdx="4" presStyleCnt="7"/>
      <dgm:spPr/>
      <dgm:t>
        <a:bodyPr/>
        <a:lstStyle/>
        <a:p>
          <a:endParaRPr lang="ru-RU"/>
        </a:p>
      </dgm:t>
    </dgm:pt>
    <dgm:pt modelId="{77271163-A014-4DA8-AE33-152172E68038}" type="pres">
      <dgm:prSet presAssocID="{C3115F18-89BF-4ED1-8452-CCFFD1546C57}" presName="node" presStyleLbl="node1" presStyleIdx="5" presStyleCnt="7" custAng="0" custScaleX="260185" custScaleY="186603" custRadScaleRad="150245" custRadScaleInc="48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EB7E43-88CF-4CF2-991E-71E9CFCBA8F0}" type="pres">
      <dgm:prSet presAssocID="{C3115F18-89BF-4ED1-8452-CCFFD1546C57}" presName="spNode" presStyleCnt="0"/>
      <dgm:spPr/>
      <dgm:t>
        <a:bodyPr/>
        <a:lstStyle/>
        <a:p>
          <a:endParaRPr lang="ru-RU"/>
        </a:p>
      </dgm:t>
    </dgm:pt>
    <dgm:pt modelId="{53D34A21-5D51-4FB3-AC98-7B9FADE7D424}" type="pres">
      <dgm:prSet presAssocID="{039141A9-1823-4B13-8A5A-2A1ED80E5660}" presName="sibTrans" presStyleLbl="sibTrans1D1" presStyleIdx="5" presStyleCnt="7"/>
      <dgm:spPr/>
      <dgm:t>
        <a:bodyPr/>
        <a:lstStyle/>
        <a:p>
          <a:endParaRPr lang="ru-RU"/>
        </a:p>
      </dgm:t>
    </dgm:pt>
    <dgm:pt modelId="{BE960D31-06DB-4FC2-935F-5A0A32753232}" type="pres">
      <dgm:prSet presAssocID="{92922008-ABE6-4A32-B353-A2DC549F6DD1}" presName="node" presStyleLbl="node1" presStyleIdx="6" presStyleCnt="7" custAng="0" custScaleX="279535" custScaleY="258112" custRadScaleRad="154314" custRadScaleInc="-95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1644C0-4F41-4047-ACCC-FADE91FD3C21}" type="pres">
      <dgm:prSet presAssocID="{92922008-ABE6-4A32-B353-A2DC549F6DD1}" presName="spNode" presStyleCnt="0"/>
      <dgm:spPr/>
      <dgm:t>
        <a:bodyPr/>
        <a:lstStyle/>
        <a:p>
          <a:endParaRPr lang="ru-RU"/>
        </a:p>
      </dgm:t>
    </dgm:pt>
    <dgm:pt modelId="{D1511BF5-AD24-4DFF-8CF6-22F28358F43B}" type="pres">
      <dgm:prSet presAssocID="{572B5590-E72A-4E76-842D-840F2C400A6B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1BB4EF2B-316B-4023-9645-76629D35DDD6}" type="presOf" srcId="{BF3DCCE0-DDE6-4593-9B69-C4BA4D94FDBE}" destId="{D9560A49-8D3C-46A4-A50D-86B7AC823FB2}" srcOrd="0" destOrd="0" presId="urn:microsoft.com/office/officeart/2005/8/layout/cycle6"/>
    <dgm:cxn modelId="{5551BA93-A86F-49CA-B119-9C769B82312B}" type="presOf" srcId="{A6B65BD0-4FDE-4CBF-99D9-2FC3E8C352C2}" destId="{1643CA03-2611-4C1C-B016-C1BB7A2256BA}" srcOrd="0" destOrd="0" presId="urn:microsoft.com/office/officeart/2005/8/layout/cycle6"/>
    <dgm:cxn modelId="{15A18D8C-168F-4144-8639-6D717A895DFE}" type="presOf" srcId="{D1533FC4-658D-45D6-975E-CFC3C682D319}" destId="{ED779EDC-6714-4435-8577-13D00DB0827B}" srcOrd="0" destOrd="0" presId="urn:microsoft.com/office/officeart/2005/8/layout/cycle6"/>
    <dgm:cxn modelId="{FFF2674D-2750-4F39-9BD0-006EE206A255}" srcId="{A6B65BD0-4FDE-4CBF-99D9-2FC3E8C352C2}" destId="{D1533FC4-658D-45D6-975E-CFC3C682D319}" srcOrd="0" destOrd="0" parTransId="{EFBFA374-FBB8-4845-86F3-101A6B85036E}" sibTransId="{C69980E3-26BB-44D0-823A-3DD95FF4EC36}"/>
    <dgm:cxn modelId="{77AFE047-983F-4B1E-BED1-0679A6BFE29E}" type="presOf" srcId="{F862A7D8-3B5D-4BEA-92DA-E2D45B84783F}" destId="{CF80A117-75F7-4412-8E9D-620E03C421E3}" srcOrd="0" destOrd="0" presId="urn:microsoft.com/office/officeart/2005/8/layout/cycle6"/>
    <dgm:cxn modelId="{AEB487A9-9E27-4E5C-85BF-8AA5AF3666A7}" srcId="{A6B65BD0-4FDE-4CBF-99D9-2FC3E8C352C2}" destId="{92922008-ABE6-4A32-B353-A2DC549F6DD1}" srcOrd="6" destOrd="0" parTransId="{8998964D-D463-4A03-B9A3-231F514841AF}" sibTransId="{572B5590-E72A-4E76-842D-840F2C400A6B}"/>
    <dgm:cxn modelId="{A8C9852C-8150-43DE-B96A-971FD7E3D572}" srcId="{A6B65BD0-4FDE-4CBF-99D9-2FC3E8C352C2}" destId="{3F4E0F39-9E70-4D41-BE4E-DA527296119D}" srcOrd="4" destOrd="0" parTransId="{504993B6-9B06-40D3-A0DF-EFD175909E2C}" sibTransId="{302CF0F5-1D53-4FC4-8D33-EA2F943E9FA8}"/>
    <dgm:cxn modelId="{CD075CE9-CA9E-4377-8EC7-339BE14A322E}" srcId="{A6B65BD0-4FDE-4CBF-99D9-2FC3E8C352C2}" destId="{2243A999-1335-4FAE-BD4A-44E4216F4CBF}" srcOrd="3" destOrd="0" parTransId="{DAAB36D8-1773-405E-8667-8E0F61628EA0}" sibTransId="{BF3DCCE0-DDE6-4593-9B69-C4BA4D94FDBE}"/>
    <dgm:cxn modelId="{EE50F860-D48E-42EB-A079-C11603D2ABAB}" type="presOf" srcId="{039141A9-1823-4B13-8A5A-2A1ED80E5660}" destId="{53D34A21-5D51-4FB3-AC98-7B9FADE7D424}" srcOrd="0" destOrd="0" presId="urn:microsoft.com/office/officeart/2005/8/layout/cycle6"/>
    <dgm:cxn modelId="{4D883CBF-88D7-457C-B64E-3897D8F39583}" type="presOf" srcId="{2243A999-1335-4FAE-BD4A-44E4216F4CBF}" destId="{EDBF189D-309C-4276-A303-FE8195DFC896}" srcOrd="0" destOrd="0" presId="urn:microsoft.com/office/officeart/2005/8/layout/cycle6"/>
    <dgm:cxn modelId="{2C5009E6-B1FD-4B0C-81C7-FC9A57753D26}" type="presOf" srcId="{3F4E0F39-9E70-4D41-BE4E-DA527296119D}" destId="{B202DB79-1D32-4194-90DA-A5270BFCBBD3}" srcOrd="0" destOrd="0" presId="urn:microsoft.com/office/officeart/2005/8/layout/cycle6"/>
    <dgm:cxn modelId="{4651796A-84D6-494D-AAEC-3592BEAE7B05}" srcId="{A6B65BD0-4FDE-4CBF-99D9-2FC3E8C352C2}" destId="{ED97369A-3BD8-4261-AAA2-7CA86B5F6BD8}" srcOrd="2" destOrd="0" parTransId="{D5029F6F-ABA4-4F55-83FE-9C97F6358B5E}" sibTransId="{F862A7D8-3B5D-4BEA-92DA-E2D45B84783F}"/>
    <dgm:cxn modelId="{B4D4C914-4462-460F-8B7F-AE008EB4FC24}" type="presOf" srcId="{302CF0F5-1D53-4FC4-8D33-EA2F943E9FA8}" destId="{473D26F4-9828-42FF-955A-DDE775E4C8F2}" srcOrd="0" destOrd="0" presId="urn:microsoft.com/office/officeart/2005/8/layout/cycle6"/>
    <dgm:cxn modelId="{B7497766-FF00-4F2D-A5FF-23A4A903182A}" type="presOf" srcId="{ED97369A-3BD8-4261-AAA2-7CA86B5F6BD8}" destId="{40393298-17C6-404A-AAFC-4EFF9D3885E4}" srcOrd="0" destOrd="0" presId="urn:microsoft.com/office/officeart/2005/8/layout/cycle6"/>
    <dgm:cxn modelId="{7671E61F-BD5A-48A6-8457-33CA72752645}" type="presOf" srcId="{67371613-30A5-4F73-90F5-8E56AB65EA52}" destId="{0C20CEF9-3211-4373-86E0-86F589B4C083}" srcOrd="0" destOrd="0" presId="urn:microsoft.com/office/officeart/2005/8/layout/cycle6"/>
    <dgm:cxn modelId="{DD9AFB8D-C814-4037-8A43-74F45B57D8CE}" srcId="{A6B65BD0-4FDE-4CBF-99D9-2FC3E8C352C2}" destId="{DF6A228F-7CC4-4640-88C6-0CB8C8412B7C}" srcOrd="1" destOrd="0" parTransId="{CC1C3A55-F66C-4B34-A39B-9268CD8F0A49}" sibTransId="{67371613-30A5-4F73-90F5-8E56AB65EA52}"/>
    <dgm:cxn modelId="{D53AD026-DDC6-41F1-902B-05B927556877}" type="presOf" srcId="{92922008-ABE6-4A32-B353-A2DC549F6DD1}" destId="{BE960D31-06DB-4FC2-935F-5A0A32753232}" srcOrd="0" destOrd="0" presId="urn:microsoft.com/office/officeart/2005/8/layout/cycle6"/>
    <dgm:cxn modelId="{60DADFBF-23FE-4BEF-AA6A-A23C4CCFC4DD}" type="presOf" srcId="{DF6A228F-7CC4-4640-88C6-0CB8C8412B7C}" destId="{705063B7-2920-4461-AE73-24A497EE878E}" srcOrd="0" destOrd="0" presId="urn:microsoft.com/office/officeart/2005/8/layout/cycle6"/>
    <dgm:cxn modelId="{59848962-E623-4B24-B797-7D0E870D61B2}" type="presOf" srcId="{C3115F18-89BF-4ED1-8452-CCFFD1546C57}" destId="{77271163-A014-4DA8-AE33-152172E68038}" srcOrd="0" destOrd="0" presId="urn:microsoft.com/office/officeart/2005/8/layout/cycle6"/>
    <dgm:cxn modelId="{BE2AD035-2A6C-4EB6-AA6D-4B70E49CDB0F}" type="presOf" srcId="{572B5590-E72A-4E76-842D-840F2C400A6B}" destId="{D1511BF5-AD24-4DFF-8CF6-22F28358F43B}" srcOrd="0" destOrd="0" presId="urn:microsoft.com/office/officeart/2005/8/layout/cycle6"/>
    <dgm:cxn modelId="{DF98B43F-07B0-4602-98FA-3520D476DF92}" srcId="{A6B65BD0-4FDE-4CBF-99D9-2FC3E8C352C2}" destId="{C3115F18-89BF-4ED1-8452-CCFFD1546C57}" srcOrd="5" destOrd="0" parTransId="{42CD29C7-4A8A-4837-AA60-2AF71B7455EB}" sibTransId="{039141A9-1823-4B13-8A5A-2A1ED80E5660}"/>
    <dgm:cxn modelId="{3670C356-B84D-4835-BF3E-92546D874D3D}" type="presOf" srcId="{C69980E3-26BB-44D0-823A-3DD95FF4EC36}" destId="{9D43ED63-268D-4F14-B5CE-534607122811}" srcOrd="0" destOrd="0" presId="urn:microsoft.com/office/officeart/2005/8/layout/cycle6"/>
    <dgm:cxn modelId="{14BD135D-6276-4B3B-8E20-67973DD29094}" type="presParOf" srcId="{1643CA03-2611-4C1C-B016-C1BB7A2256BA}" destId="{ED779EDC-6714-4435-8577-13D00DB0827B}" srcOrd="0" destOrd="0" presId="urn:microsoft.com/office/officeart/2005/8/layout/cycle6"/>
    <dgm:cxn modelId="{C0EAEB80-8E20-40DF-8D3B-238259E2A935}" type="presParOf" srcId="{1643CA03-2611-4C1C-B016-C1BB7A2256BA}" destId="{84837C1A-BC5C-45D0-99B9-04EEBE8884E7}" srcOrd="1" destOrd="0" presId="urn:microsoft.com/office/officeart/2005/8/layout/cycle6"/>
    <dgm:cxn modelId="{B6A15124-602E-434E-BE08-2B94EEC979E9}" type="presParOf" srcId="{1643CA03-2611-4C1C-B016-C1BB7A2256BA}" destId="{9D43ED63-268D-4F14-B5CE-534607122811}" srcOrd="2" destOrd="0" presId="urn:microsoft.com/office/officeart/2005/8/layout/cycle6"/>
    <dgm:cxn modelId="{33243C20-50E4-4CAD-875E-24467D71463E}" type="presParOf" srcId="{1643CA03-2611-4C1C-B016-C1BB7A2256BA}" destId="{705063B7-2920-4461-AE73-24A497EE878E}" srcOrd="3" destOrd="0" presId="urn:microsoft.com/office/officeart/2005/8/layout/cycle6"/>
    <dgm:cxn modelId="{E9749150-9A4E-49C4-97FC-98D727CF9638}" type="presParOf" srcId="{1643CA03-2611-4C1C-B016-C1BB7A2256BA}" destId="{B1035FB3-9F6A-4BC2-A432-A40BA615A9DB}" srcOrd="4" destOrd="0" presId="urn:microsoft.com/office/officeart/2005/8/layout/cycle6"/>
    <dgm:cxn modelId="{6868DD3A-AF25-4D3C-B015-9BA5546E3507}" type="presParOf" srcId="{1643CA03-2611-4C1C-B016-C1BB7A2256BA}" destId="{0C20CEF9-3211-4373-86E0-86F589B4C083}" srcOrd="5" destOrd="0" presId="urn:microsoft.com/office/officeart/2005/8/layout/cycle6"/>
    <dgm:cxn modelId="{E805B242-1C14-4C48-8873-49F3B0C39CC7}" type="presParOf" srcId="{1643CA03-2611-4C1C-B016-C1BB7A2256BA}" destId="{40393298-17C6-404A-AAFC-4EFF9D3885E4}" srcOrd="6" destOrd="0" presId="urn:microsoft.com/office/officeart/2005/8/layout/cycle6"/>
    <dgm:cxn modelId="{D19198C2-773C-49F4-96D5-777F3FF40877}" type="presParOf" srcId="{1643CA03-2611-4C1C-B016-C1BB7A2256BA}" destId="{F73A929F-5935-4BD3-A2A4-5FCBDC1E76A0}" srcOrd="7" destOrd="0" presId="urn:microsoft.com/office/officeart/2005/8/layout/cycle6"/>
    <dgm:cxn modelId="{97671A7F-78A9-461E-9061-CAD5F605AAEC}" type="presParOf" srcId="{1643CA03-2611-4C1C-B016-C1BB7A2256BA}" destId="{CF80A117-75F7-4412-8E9D-620E03C421E3}" srcOrd="8" destOrd="0" presId="urn:microsoft.com/office/officeart/2005/8/layout/cycle6"/>
    <dgm:cxn modelId="{EB2AD466-BE76-4FA0-9CB0-15B44B6774B4}" type="presParOf" srcId="{1643CA03-2611-4C1C-B016-C1BB7A2256BA}" destId="{EDBF189D-309C-4276-A303-FE8195DFC896}" srcOrd="9" destOrd="0" presId="urn:microsoft.com/office/officeart/2005/8/layout/cycle6"/>
    <dgm:cxn modelId="{0BEED5DD-13CB-4B51-B87D-6F513AC7B221}" type="presParOf" srcId="{1643CA03-2611-4C1C-B016-C1BB7A2256BA}" destId="{6EF4D23F-85B6-4CAD-A5D7-59BDD53119BC}" srcOrd="10" destOrd="0" presId="urn:microsoft.com/office/officeart/2005/8/layout/cycle6"/>
    <dgm:cxn modelId="{B109C0B8-F9C4-425D-ABB0-82B64E1CECF4}" type="presParOf" srcId="{1643CA03-2611-4C1C-B016-C1BB7A2256BA}" destId="{D9560A49-8D3C-46A4-A50D-86B7AC823FB2}" srcOrd="11" destOrd="0" presId="urn:microsoft.com/office/officeart/2005/8/layout/cycle6"/>
    <dgm:cxn modelId="{945E32FF-ACF2-4676-86CC-D784E05E86DD}" type="presParOf" srcId="{1643CA03-2611-4C1C-B016-C1BB7A2256BA}" destId="{B202DB79-1D32-4194-90DA-A5270BFCBBD3}" srcOrd="12" destOrd="0" presId="urn:microsoft.com/office/officeart/2005/8/layout/cycle6"/>
    <dgm:cxn modelId="{16AFC292-F4ED-482E-B900-FF47A4920D5F}" type="presParOf" srcId="{1643CA03-2611-4C1C-B016-C1BB7A2256BA}" destId="{69135DB0-6020-463A-B4F3-54F2AF04D735}" srcOrd="13" destOrd="0" presId="urn:microsoft.com/office/officeart/2005/8/layout/cycle6"/>
    <dgm:cxn modelId="{0EDD0718-0826-48DB-AFFA-A14F457ED05F}" type="presParOf" srcId="{1643CA03-2611-4C1C-B016-C1BB7A2256BA}" destId="{473D26F4-9828-42FF-955A-DDE775E4C8F2}" srcOrd="14" destOrd="0" presId="urn:microsoft.com/office/officeart/2005/8/layout/cycle6"/>
    <dgm:cxn modelId="{D97E2190-C10A-4C53-BDA8-378AA0590E8C}" type="presParOf" srcId="{1643CA03-2611-4C1C-B016-C1BB7A2256BA}" destId="{77271163-A014-4DA8-AE33-152172E68038}" srcOrd="15" destOrd="0" presId="urn:microsoft.com/office/officeart/2005/8/layout/cycle6"/>
    <dgm:cxn modelId="{6A0C5E6C-ED6A-43BF-829B-58061A79B094}" type="presParOf" srcId="{1643CA03-2611-4C1C-B016-C1BB7A2256BA}" destId="{36EB7E43-88CF-4CF2-991E-71E9CFCBA8F0}" srcOrd="16" destOrd="0" presId="urn:microsoft.com/office/officeart/2005/8/layout/cycle6"/>
    <dgm:cxn modelId="{02E6CE14-89D7-47B4-8131-2511BF446A59}" type="presParOf" srcId="{1643CA03-2611-4C1C-B016-C1BB7A2256BA}" destId="{53D34A21-5D51-4FB3-AC98-7B9FADE7D424}" srcOrd="17" destOrd="0" presId="urn:microsoft.com/office/officeart/2005/8/layout/cycle6"/>
    <dgm:cxn modelId="{B8796BE7-4988-4582-B2F7-1F81508AC8B1}" type="presParOf" srcId="{1643CA03-2611-4C1C-B016-C1BB7A2256BA}" destId="{BE960D31-06DB-4FC2-935F-5A0A32753232}" srcOrd="18" destOrd="0" presId="urn:microsoft.com/office/officeart/2005/8/layout/cycle6"/>
    <dgm:cxn modelId="{024B5DB6-8316-40F5-BA42-691367834D91}" type="presParOf" srcId="{1643CA03-2611-4C1C-B016-C1BB7A2256BA}" destId="{381644C0-4F41-4047-ACCC-FADE91FD3C21}" srcOrd="19" destOrd="0" presId="urn:microsoft.com/office/officeart/2005/8/layout/cycle6"/>
    <dgm:cxn modelId="{7C185E3E-7FC0-4EE6-8DDF-CB367FD4BA3D}" type="presParOf" srcId="{1643CA03-2611-4C1C-B016-C1BB7A2256BA}" destId="{D1511BF5-AD24-4DFF-8CF6-22F28358F43B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F67DB-1731-439D-8CB8-4A62AAB2AACB}">
      <dsp:nvSpPr>
        <dsp:cNvPr id="0" name=""/>
        <dsp:cNvSpPr/>
      </dsp:nvSpPr>
      <dsp:spPr>
        <a:xfrm>
          <a:off x="2952323" y="0"/>
          <a:ext cx="1556012" cy="10373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Нормативная база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82706" y="30383"/>
        <a:ext cx="1495246" cy="976575"/>
      </dsp:txXfrm>
    </dsp:sp>
    <dsp:sp modelId="{A9E5A285-324F-4C33-8D4B-07FCA8043EE5}">
      <dsp:nvSpPr>
        <dsp:cNvPr id="0" name=""/>
        <dsp:cNvSpPr/>
      </dsp:nvSpPr>
      <dsp:spPr>
        <a:xfrm>
          <a:off x="778013" y="1037341"/>
          <a:ext cx="2952316" cy="762853"/>
        </a:xfrm>
        <a:custGeom>
          <a:avLst/>
          <a:gdLst/>
          <a:ahLst/>
          <a:cxnLst/>
          <a:rect l="0" t="0" r="0" b="0"/>
          <a:pathLst>
            <a:path>
              <a:moveTo>
                <a:pt x="2952316" y="0"/>
              </a:moveTo>
              <a:lnTo>
                <a:pt x="2952316" y="381426"/>
              </a:lnTo>
              <a:lnTo>
                <a:pt x="0" y="381426"/>
              </a:lnTo>
              <a:lnTo>
                <a:pt x="0" y="762853"/>
              </a:lnTo>
            </a:path>
          </a:pathLst>
        </a:custGeom>
        <a:noFill/>
        <a:ln w="2540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A3F49C-BD2D-45C3-BAB9-F8FDB428AD1B}">
      <dsp:nvSpPr>
        <dsp:cNvPr id="0" name=""/>
        <dsp:cNvSpPr/>
      </dsp:nvSpPr>
      <dsp:spPr>
        <a:xfrm>
          <a:off x="7" y="1800195"/>
          <a:ext cx="1556012" cy="10373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Arial" panose="020B0604020202020204" pitchFamily="34" charset="0"/>
              <a:cs typeface="Arial" panose="020B0604020202020204" pitchFamily="34" charset="0"/>
            </a:rPr>
            <a:t>Федеральный уровень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390" y="1830578"/>
        <a:ext cx="1495246" cy="976575"/>
      </dsp:txXfrm>
    </dsp:sp>
    <dsp:sp modelId="{80F68B67-0AAA-4226-8013-743D9902E2F8}">
      <dsp:nvSpPr>
        <dsp:cNvPr id="0" name=""/>
        <dsp:cNvSpPr/>
      </dsp:nvSpPr>
      <dsp:spPr>
        <a:xfrm>
          <a:off x="2794232" y="1037341"/>
          <a:ext cx="936097" cy="690852"/>
        </a:xfrm>
        <a:custGeom>
          <a:avLst/>
          <a:gdLst/>
          <a:ahLst/>
          <a:cxnLst/>
          <a:rect l="0" t="0" r="0" b="0"/>
          <a:pathLst>
            <a:path>
              <a:moveTo>
                <a:pt x="936097" y="0"/>
              </a:moveTo>
              <a:lnTo>
                <a:pt x="936097" y="345426"/>
              </a:lnTo>
              <a:lnTo>
                <a:pt x="0" y="345426"/>
              </a:lnTo>
              <a:lnTo>
                <a:pt x="0" y="690852"/>
              </a:lnTo>
            </a:path>
          </a:pathLst>
        </a:custGeom>
        <a:noFill/>
        <a:ln w="2540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A9EC83-0975-4589-B584-03351B7C8151}">
      <dsp:nvSpPr>
        <dsp:cNvPr id="0" name=""/>
        <dsp:cNvSpPr/>
      </dsp:nvSpPr>
      <dsp:spPr>
        <a:xfrm>
          <a:off x="2016226" y="1728193"/>
          <a:ext cx="1556012" cy="10373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Arial" panose="020B0604020202020204" pitchFamily="34" charset="0"/>
              <a:cs typeface="Arial" panose="020B0604020202020204" pitchFamily="34" charset="0"/>
            </a:rPr>
            <a:t>Региональный уровень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6609" y="1758576"/>
        <a:ext cx="1495246" cy="976575"/>
      </dsp:txXfrm>
    </dsp:sp>
    <dsp:sp modelId="{296BBE67-CABB-4CDA-BD81-322E5289BFD2}">
      <dsp:nvSpPr>
        <dsp:cNvPr id="0" name=""/>
        <dsp:cNvSpPr/>
      </dsp:nvSpPr>
      <dsp:spPr>
        <a:xfrm>
          <a:off x="3730329" y="1037341"/>
          <a:ext cx="1080121" cy="690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426"/>
              </a:lnTo>
              <a:lnTo>
                <a:pt x="1080121" y="345426"/>
              </a:lnTo>
              <a:lnTo>
                <a:pt x="1080121" y="690852"/>
              </a:lnTo>
            </a:path>
          </a:pathLst>
        </a:custGeom>
        <a:noFill/>
        <a:ln w="2540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A6086F-40FF-4CC4-B09E-CA3457ACBF0F}">
      <dsp:nvSpPr>
        <dsp:cNvPr id="0" name=""/>
        <dsp:cNvSpPr/>
      </dsp:nvSpPr>
      <dsp:spPr>
        <a:xfrm>
          <a:off x="4032445" y="1728193"/>
          <a:ext cx="1556012" cy="10373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Arial" panose="020B0604020202020204" pitchFamily="34" charset="0"/>
              <a:cs typeface="Arial" panose="020B0604020202020204" pitchFamily="34" charset="0"/>
            </a:rPr>
            <a:t>Муниципальный уровень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62828" y="1758576"/>
        <a:ext cx="1495246" cy="976575"/>
      </dsp:txXfrm>
    </dsp:sp>
    <dsp:sp modelId="{FFBADDBC-E15C-4606-ACD4-83C5E9DF216E}">
      <dsp:nvSpPr>
        <dsp:cNvPr id="0" name=""/>
        <dsp:cNvSpPr/>
      </dsp:nvSpPr>
      <dsp:spPr>
        <a:xfrm>
          <a:off x="3730329" y="1037341"/>
          <a:ext cx="3124511" cy="618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419"/>
              </a:lnTo>
              <a:lnTo>
                <a:pt x="3124511" y="309419"/>
              </a:lnTo>
              <a:lnTo>
                <a:pt x="3124511" y="618839"/>
              </a:lnTo>
            </a:path>
          </a:pathLst>
        </a:custGeom>
        <a:noFill/>
        <a:ln w="25400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940333-386E-4FF5-94A6-3E38678F71E1}">
      <dsp:nvSpPr>
        <dsp:cNvPr id="0" name=""/>
        <dsp:cNvSpPr/>
      </dsp:nvSpPr>
      <dsp:spPr>
        <a:xfrm>
          <a:off x="6076835" y="1656181"/>
          <a:ext cx="1556012" cy="10373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Arial" panose="020B0604020202020204" pitchFamily="34" charset="0"/>
              <a:cs typeface="Arial" panose="020B0604020202020204" pitchFamily="34" charset="0"/>
            </a:rPr>
            <a:t>Локальные акты ОО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07218" y="1686564"/>
        <a:ext cx="1495246" cy="9765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30087-EF64-4935-A983-1FA5B44ACEF5}">
      <dsp:nvSpPr>
        <dsp:cNvPr id="0" name=""/>
        <dsp:cNvSpPr/>
      </dsp:nvSpPr>
      <dsp:spPr>
        <a:xfrm>
          <a:off x="0" y="75118"/>
          <a:ext cx="2307428" cy="118249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Здания капитального строения (3)</a:t>
          </a:r>
          <a:endParaRPr lang="ru-RU" sz="1600" b="1" kern="1200" dirty="0"/>
        </a:p>
      </dsp:txBody>
      <dsp:txXfrm>
        <a:off x="0" y="75118"/>
        <a:ext cx="2307428" cy="1182490"/>
      </dsp:txXfrm>
    </dsp:sp>
    <dsp:sp modelId="{D227A167-F689-4A1A-97BF-F27FFEC5B435}">
      <dsp:nvSpPr>
        <dsp:cNvPr id="0" name=""/>
        <dsp:cNvSpPr/>
      </dsp:nvSpPr>
      <dsp:spPr>
        <a:xfrm>
          <a:off x="2538180" y="124326"/>
          <a:ext cx="1927901" cy="115674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Учебные кабинеты (43)</a:t>
          </a:r>
          <a:endParaRPr lang="ru-RU" sz="1600" b="1" kern="1200" dirty="0"/>
        </a:p>
      </dsp:txBody>
      <dsp:txXfrm>
        <a:off x="2538180" y="124326"/>
        <a:ext cx="1927901" cy="1156741"/>
      </dsp:txXfrm>
    </dsp:sp>
    <dsp:sp modelId="{FD4D5EFD-FC05-4D44-84B4-BF28F32E484E}">
      <dsp:nvSpPr>
        <dsp:cNvPr id="0" name=""/>
        <dsp:cNvSpPr/>
      </dsp:nvSpPr>
      <dsp:spPr>
        <a:xfrm>
          <a:off x="4658872" y="124326"/>
          <a:ext cx="1927901" cy="115674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Мастерские (2)</a:t>
          </a:r>
          <a:endParaRPr lang="ru-RU" sz="1600" b="1" kern="1200" dirty="0"/>
        </a:p>
      </dsp:txBody>
      <dsp:txXfrm>
        <a:off x="4658872" y="124326"/>
        <a:ext cx="1927901" cy="1156741"/>
      </dsp:txXfrm>
    </dsp:sp>
    <dsp:sp modelId="{40BE0030-A5AC-4879-9286-92999B2C7DC2}">
      <dsp:nvSpPr>
        <dsp:cNvPr id="0" name=""/>
        <dsp:cNvSpPr/>
      </dsp:nvSpPr>
      <dsp:spPr>
        <a:xfrm>
          <a:off x="0" y="1472226"/>
          <a:ext cx="1927901" cy="115674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Кабинет обслуживающего труда</a:t>
          </a:r>
          <a:endParaRPr lang="ru-RU" sz="1600" b="1" kern="1200" dirty="0"/>
        </a:p>
      </dsp:txBody>
      <dsp:txXfrm>
        <a:off x="0" y="1472226"/>
        <a:ext cx="1927901" cy="1156741"/>
      </dsp:txXfrm>
    </dsp:sp>
    <dsp:sp modelId="{81D1EC22-E49D-43E7-8E19-E0F0BD1650E0}">
      <dsp:nvSpPr>
        <dsp:cNvPr id="0" name=""/>
        <dsp:cNvSpPr/>
      </dsp:nvSpPr>
      <dsp:spPr>
        <a:xfrm>
          <a:off x="2088227" y="1440161"/>
          <a:ext cx="2356975" cy="115674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Спортивные (3) и тренажерные залы</a:t>
          </a:r>
          <a:endParaRPr lang="ru-RU" sz="1600" b="1" kern="1200" dirty="0"/>
        </a:p>
      </dsp:txBody>
      <dsp:txXfrm>
        <a:off x="2088227" y="1440161"/>
        <a:ext cx="2356975" cy="1156741"/>
      </dsp:txXfrm>
    </dsp:sp>
    <dsp:sp modelId="{A2BB9E84-7FF9-430A-9892-4854B6BB215C}">
      <dsp:nvSpPr>
        <dsp:cNvPr id="0" name=""/>
        <dsp:cNvSpPr/>
      </dsp:nvSpPr>
      <dsp:spPr>
        <a:xfrm>
          <a:off x="4608515" y="1440161"/>
          <a:ext cx="1927901" cy="115674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Кабинеты </a:t>
          </a:r>
          <a:r>
            <a:rPr lang="ru-RU" sz="1600" b="1" kern="1200" dirty="0" err="1" smtClean="0"/>
            <a:t>соц.педагога</a:t>
          </a:r>
          <a:r>
            <a:rPr lang="ru-RU" sz="1600" b="1" kern="1200" dirty="0" smtClean="0"/>
            <a:t>, психолога, логопеда</a:t>
          </a:r>
          <a:endParaRPr lang="ru-RU" sz="1600" b="1" kern="1200" dirty="0"/>
        </a:p>
      </dsp:txBody>
      <dsp:txXfrm>
        <a:off x="4608515" y="1440161"/>
        <a:ext cx="1927901" cy="1156741"/>
      </dsp:txXfrm>
    </dsp:sp>
    <dsp:sp modelId="{E3D96794-9F04-4CA3-B822-B8E7B78C4E1D}">
      <dsp:nvSpPr>
        <dsp:cNvPr id="0" name=""/>
        <dsp:cNvSpPr/>
      </dsp:nvSpPr>
      <dsp:spPr>
        <a:xfrm>
          <a:off x="7086" y="2836263"/>
          <a:ext cx="1927901" cy="115674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Медицинский пункт</a:t>
          </a:r>
          <a:endParaRPr lang="ru-RU" sz="1600" b="1" kern="1200" dirty="0"/>
        </a:p>
      </dsp:txBody>
      <dsp:txXfrm>
        <a:off x="7086" y="2836263"/>
        <a:ext cx="1927901" cy="1156741"/>
      </dsp:txXfrm>
    </dsp:sp>
    <dsp:sp modelId="{963641D5-56E1-4DE9-8B33-C0CC9482D8E1}">
      <dsp:nvSpPr>
        <dsp:cNvPr id="0" name=""/>
        <dsp:cNvSpPr/>
      </dsp:nvSpPr>
      <dsp:spPr>
        <a:xfrm>
          <a:off x="2127778" y="2836263"/>
          <a:ext cx="1927901" cy="1156741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Пищеблоки (2) Обеденная/рабочая зоны</a:t>
          </a:r>
          <a:endParaRPr lang="ru-RU" sz="1600" b="1" kern="1200" dirty="0"/>
        </a:p>
      </dsp:txBody>
      <dsp:txXfrm>
        <a:off x="2127778" y="2836263"/>
        <a:ext cx="1927901" cy="1156741"/>
      </dsp:txXfrm>
    </dsp:sp>
    <dsp:sp modelId="{311EFB69-0A37-4087-84D5-B1D4795CAD7D}">
      <dsp:nvSpPr>
        <dsp:cNvPr id="0" name=""/>
        <dsp:cNvSpPr/>
      </dsp:nvSpPr>
      <dsp:spPr>
        <a:xfrm>
          <a:off x="4248470" y="2868825"/>
          <a:ext cx="2369179" cy="109161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Библиотеки (2) и читальный зал</a:t>
          </a:r>
          <a:endParaRPr lang="ru-RU" sz="1600" b="1" kern="1200" dirty="0"/>
        </a:p>
      </dsp:txBody>
      <dsp:txXfrm>
        <a:off x="4248470" y="2868825"/>
        <a:ext cx="2369179" cy="10916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CF574-BF11-454E-9AE6-D64B11B00DDC}">
      <dsp:nvSpPr>
        <dsp:cNvPr id="0" name=""/>
        <dsp:cNvSpPr/>
      </dsp:nvSpPr>
      <dsp:spPr>
        <a:xfrm>
          <a:off x="1252158" y="213758"/>
          <a:ext cx="5634657" cy="13622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Учебные дни: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 понедельник-пятница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52158" y="213758"/>
        <a:ext cx="5634657" cy="1362223"/>
      </dsp:txXfrm>
    </dsp:sp>
    <dsp:sp modelId="{F3745011-508F-4FEA-8561-CD5CFC3727F1}">
      <dsp:nvSpPr>
        <dsp:cNvPr id="0" name=""/>
        <dsp:cNvSpPr/>
      </dsp:nvSpPr>
      <dsp:spPr>
        <a:xfrm>
          <a:off x="6187018" y="2289814"/>
          <a:ext cx="2754847" cy="142545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Время работы: с 8:00 до 20:00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87018" y="2289814"/>
        <a:ext cx="2754847" cy="1425458"/>
      </dsp:txXfrm>
    </dsp:sp>
    <dsp:sp modelId="{D049348D-87DF-439C-86AB-5A678188B726}">
      <dsp:nvSpPr>
        <dsp:cNvPr id="0" name=""/>
        <dsp:cNvSpPr/>
      </dsp:nvSpPr>
      <dsp:spPr>
        <a:xfrm>
          <a:off x="412949" y="2321427"/>
          <a:ext cx="2270373" cy="13622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Учебный год делится на четверти и полугодия</a:t>
          </a:r>
          <a:endParaRPr lang="ru-RU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2949" y="2321427"/>
        <a:ext cx="2270373" cy="1362223"/>
      </dsp:txXfrm>
    </dsp:sp>
    <dsp:sp modelId="{24B1749F-0AC2-46C7-9F66-2EE44E57FB54}">
      <dsp:nvSpPr>
        <dsp:cNvPr id="0" name=""/>
        <dsp:cNvSpPr/>
      </dsp:nvSpPr>
      <dsp:spPr>
        <a:xfrm>
          <a:off x="4486" y="4542432"/>
          <a:ext cx="9135027" cy="1362223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Каникулы: осенние (9), зимние (12), весенние (9)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86" y="4542432"/>
        <a:ext cx="9135027" cy="13622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04B340-E3A4-4ACB-BED3-F074A388F1B5}">
      <dsp:nvSpPr>
        <dsp:cNvPr id="0" name=""/>
        <dsp:cNvSpPr/>
      </dsp:nvSpPr>
      <dsp:spPr>
        <a:xfrm>
          <a:off x="1512168" y="0"/>
          <a:ext cx="4968552" cy="4968552"/>
        </a:xfrm>
        <a:prstGeom prst="quadArrow">
          <a:avLst>
            <a:gd name="adj1" fmla="val 2000"/>
            <a:gd name="adj2" fmla="val 4000"/>
            <a:gd name="adj3" fmla="val 5000"/>
          </a:avLst>
        </a:prstGeom>
        <a:gradFill rotWithShape="0">
          <a:gsLst>
            <a:gs pos="0">
              <a:schemeClr val="dk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BFCDF957-354A-4A75-AD58-0A9B7922EFFF}">
      <dsp:nvSpPr>
        <dsp:cNvPr id="0" name=""/>
        <dsp:cNvSpPr/>
      </dsp:nvSpPr>
      <dsp:spPr>
        <a:xfrm>
          <a:off x="1835123" y="322955"/>
          <a:ext cx="1987420" cy="19874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Общее собрание трудового коллектива</a:t>
          </a:r>
          <a:endParaRPr lang="ru-RU" sz="1700" kern="1200" dirty="0"/>
        </a:p>
      </dsp:txBody>
      <dsp:txXfrm>
        <a:off x="1932141" y="419973"/>
        <a:ext cx="1793384" cy="1793384"/>
      </dsp:txXfrm>
    </dsp:sp>
    <dsp:sp modelId="{94AD51E1-3F5D-47E2-AE3A-1AF381DB35B5}">
      <dsp:nvSpPr>
        <dsp:cNvPr id="0" name=""/>
        <dsp:cNvSpPr/>
      </dsp:nvSpPr>
      <dsp:spPr>
        <a:xfrm>
          <a:off x="4170343" y="322955"/>
          <a:ext cx="1987420" cy="19874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Управляющий совет</a:t>
          </a:r>
          <a:endParaRPr lang="ru-RU" sz="1700" kern="1200" dirty="0"/>
        </a:p>
      </dsp:txBody>
      <dsp:txXfrm>
        <a:off x="4267361" y="419973"/>
        <a:ext cx="1793384" cy="1793384"/>
      </dsp:txXfrm>
    </dsp:sp>
    <dsp:sp modelId="{DB34A800-65BB-4326-967B-7767EF7C14A0}">
      <dsp:nvSpPr>
        <dsp:cNvPr id="0" name=""/>
        <dsp:cNvSpPr/>
      </dsp:nvSpPr>
      <dsp:spPr>
        <a:xfrm>
          <a:off x="1835123" y="2658175"/>
          <a:ext cx="1987420" cy="19874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Наблюдательный совет</a:t>
          </a:r>
          <a:endParaRPr lang="ru-RU" sz="1700" kern="1200" dirty="0"/>
        </a:p>
      </dsp:txBody>
      <dsp:txXfrm>
        <a:off x="1932141" y="2755193"/>
        <a:ext cx="1793384" cy="1793384"/>
      </dsp:txXfrm>
    </dsp:sp>
    <dsp:sp modelId="{1E7FAEA2-2089-4B15-B2A3-F0071A35B177}">
      <dsp:nvSpPr>
        <dsp:cNvPr id="0" name=""/>
        <dsp:cNvSpPr/>
      </dsp:nvSpPr>
      <dsp:spPr>
        <a:xfrm>
          <a:off x="4170343" y="2658175"/>
          <a:ext cx="1987420" cy="19874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Педагогический совет</a:t>
          </a:r>
          <a:endParaRPr lang="ru-RU" sz="1700" kern="1200" dirty="0"/>
        </a:p>
      </dsp:txBody>
      <dsp:txXfrm>
        <a:off x="4267361" y="2755193"/>
        <a:ext cx="1793384" cy="17933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7D057-25DC-404F-8530-6EB93E0BBBB4}">
      <dsp:nvSpPr>
        <dsp:cNvPr id="0" name=""/>
        <dsp:cNvSpPr/>
      </dsp:nvSpPr>
      <dsp:spPr>
        <a:xfrm>
          <a:off x="969" y="171296"/>
          <a:ext cx="3779992" cy="226799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ФГОС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Начальное общее образование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Основное общее образование (5-8Аклассы)</a:t>
          </a:r>
        </a:p>
      </dsp:txBody>
      <dsp:txXfrm>
        <a:off x="969" y="171296"/>
        <a:ext cx="3779992" cy="2267995"/>
      </dsp:txXfrm>
    </dsp:sp>
    <dsp:sp modelId="{297531C1-854C-413B-ACA4-5CA992E3738F}">
      <dsp:nvSpPr>
        <dsp:cNvPr id="0" name=""/>
        <dsp:cNvSpPr/>
      </dsp:nvSpPr>
      <dsp:spPr>
        <a:xfrm>
          <a:off x="4158961" y="171296"/>
          <a:ext cx="3779992" cy="226799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ГОС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(8Б-11 классы)</a:t>
          </a:r>
          <a:endParaRPr lang="ru-RU" sz="2400" kern="1200" dirty="0"/>
        </a:p>
      </dsp:txBody>
      <dsp:txXfrm>
        <a:off x="4158961" y="171296"/>
        <a:ext cx="3779992" cy="2267995"/>
      </dsp:txXfrm>
    </dsp:sp>
    <dsp:sp modelId="{457112AA-9A46-4BE2-BD9E-651F53467328}">
      <dsp:nvSpPr>
        <dsp:cNvPr id="0" name=""/>
        <dsp:cNvSpPr/>
      </dsp:nvSpPr>
      <dsp:spPr>
        <a:xfrm>
          <a:off x="969" y="2817291"/>
          <a:ext cx="3779992" cy="226799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Элективные курсы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(8-11 классы)</a:t>
          </a:r>
          <a:endParaRPr lang="ru-RU" sz="2400" kern="1200" dirty="0"/>
        </a:p>
      </dsp:txBody>
      <dsp:txXfrm>
        <a:off x="969" y="2817291"/>
        <a:ext cx="3779992" cy="2267995"/>
      </dsp:txXfrm>
    </dsp:sp>
    <dsp:sp modelId="{7FCBAC5E-0F91-4AA4-85FA-799B08F7DF5D}">
      <dsp:nvSpPr>
        <dsp:cNvPr id="0" name=""/>
        <dsp:cNvSpPr/>
      </dsp:nvSpPr>
      <dsp:spPr>
        <a:xfrm>
          <a:off x="4158961" y="2817291"/>
          <a:ext cx="3779992" cy="226799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Профильное обучение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Естественно-математический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(10А, 11А классы)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4158961" y="2817291"/>
        <a:ext cx="3779992" cy="226799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79EDC-6714-4435-8577-13D00DB0827B}">
      <dsp:nvSpPr>
        <dsp:cNvPr id="0" name=""/>
        <dsp:cNvSpPr/>
      </dsp:nvSpPr>
      <dsp:spPr>
        <a:xfrm>
          <a:off x="3491883" y="8"/>
          <a:ext cx="2386231" cy="105289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u="none" kern="12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укрепление связи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u="none" kern="1200" dirty="0" smtClean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семьи и школы</a:t>
          </a:r>
          <a:endParaRPr lang="ru-RU" sz="4400" b="1" i="0" u="none" kern="1200" dirty="0" smtClean="0">
            <a:latin typeface="Cambria" panose="020405030504060302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algn="ctr" defTabSz="1289050">
            <a:spcBef>
              <a:spcPct val="0"/>
            </a:spcBef>
          </a:pPr>
          <a:endParaRPr lang="ru-RU" kern="1200" dirty="0"/>
        </a:p>
      </dsp:txBody>
      <dsp:txXfrm>
        <a:off x="3543281" y="51406"/>
        <a:ext cx="2283435" cy="950102"/>
      </dsp:txXfrm>
    </dsp:sp>
    <dsp:sp modelId="{9D43ED63-268D-4F14-B5CE-534607122811}">
      <dsp:nvSpPr>
        <dsp:cNvPr id="0" name=""/>
        <dsp:cNvSpPr/>
      </dsp:nvSpPr>
      <dsp:spPr>
        <a:xfrm>
          <a:off x="5209065" y="238076"/>
          <a:ext cx="4280088" cy="4280088"/>
        </a:xfrm>
        <a:custGeom>
          <a:avLst/>
          <a:gdLst/>
          <a:ahLst/>
          <a:cxnLst/>
          <a:rect l="0" t="0" r="0" b="0"/>
          <a:pathLst>
            <a:path>
              <a:moveTo>
                <a:pt x="677348" y="577895"/>
              </a:moveTo>
              <a:arcTo wR="2140044" hR="2140044" stAng="13612988" swAng="1816534"/>
            </a:path>
          </a:pathLst>
        </a:custGeom>
        <a:noFill/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063B7-2920-4461-AE73-24A497EE878E}">
      <dsp:nvSpPr>
        <dsp:cNvPr id="0" name=""/>
        <dsp:cNvSpPr/>
      </dsp:nvSpPr>
      <dsp:spPr>
        <a:xfrm>
          <a:off x="6121741" y="289096"/>
          <a:ext cx="2664942" cy="1490368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u="sng" kern="1200" dirty="0" smtClean="0">
              <a:latin typeface="Cambria" panose="02040503050406030204" pitchFamily="18" charset="0"/>
            </a:rPr>
            <a:t>гражданско-патриотическое воспитание </a:t>
          </a:r>
          <a:endParaRPr lang="ru-RU" sz="2000" b="1" i="0" kern="1200" dirty="0" smtClean="0">
            <a:latin typeface="Cambria" panose="02040503050406030204" pitchFamily="18" charset="0"/>
          </a:endParaRPr>
        </a:p>
        <a:p>
          <a:pPr algn="ctr" defTabSz="488950">
            <a:lnSpc>
              <a:spcPct val="90000"/>
            </a:lnSpc>
            <a:spcBef>
              <a:spcPct val="0"/>
            </a:spcBef>
          </a:pPr>
          <a:endParaRPr lang="ru-RU" sz="900" kern="1200" dirty="0"/>
        </a:p>
      </dsp:txBody>
      <dsp:txXfrm>
        <a:off x="6194495" y="361850"/>
        <a:ext cx="2519434" cy="1344860"/>
      </dsp:txXfrm>
    </dsp:sp>
    <dsp:sp modelId="{0C20CEF9-3211-4373-86E0-86F589B4C083}">
      <dsp:nvSpPr>
        <dsp:cNvPr id="0" name=""/>
        <dsp:cNvSpPr/>
      </dsp:nvSpPr>
      <dsp:spPr>
        <a:xfrm>
          <a:off x="3473044" y="-76521"/>
          <a:ext cx="4280088" cy="4280088"/>
        </a:xfrm>
        <a:custGeom>
          <a:avLst/>
          <a:gdLst/>
          <a:ahLst/>
          <a:cxnLst/>
          <a:rect l="0" t="0" r="0" b="0"/>
          <a:pathLst>
            <a:path>
              <a:moveTo>
                <a:pt x="4265549" y="1891014"/>
              </a:moveTo>
              <a:arcTo wR="2140044" hR="2140044" stAng="21199053" swAng="6555042"/>
            </a:path>
          </a:pathLst>
        </a:custGeom>
        <a:noFill/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393298-17C6-404A-AAFC-4EFF9D3885E4}">
      <dsp:nvSpPr>
        <dsp:cNvPr id="0" name=""/>
        <dsp:cNvSpPr/>
      </dsp:nvSpPr>
      <dsp:spPr>
        <a:xfrm>
          <a:off x="3258978" y="3452151"/>
          <a:ext cx="1854039" cy="116854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latin typeface="Cambria" panose="02040503050406030204" pitchFamily="18" charset="0"/>
            </a:rPr>
            <a:t>организация досуга </a:t>
          </a:r>
          <a:endParaRPr lang="ru-RU" sz="2000" b="1" i="0" u="none" kern="1200" dirty="0">
            <a:latin typeface="Cambria" panose="02040503050406030204" pitchFamily="18" charset="0"/>
          </a:endParaRPr>
        </a:p>
      </dsp:txBody>
      <dsp:txXfrm>
        <a:off x="3316022" y="3509195"/>
        <a:ext cx="1739951" cy="1054458"/>
      </dsp:txXfrm>
    </dsp:sp>
    <dsp:sp modelId="{CF80A117-75F7-4412-8E9D-620E03C421E3}">
      <dsp:nvSpPr>
        <dsp:cNvPr id="0" name=""/>
        <dsp:cNvSpPr/>
      </dsp:nvSpPr>
      <dsp:spPr>
        <a:xfrm>
          <a:off x="3126644" y="2433816"/>
          <a:ext cx="4280088" cy="4280088"/>
        </a:xfrm>
        <a:custGeom>
          <a:avLst/>
          <a:gdLst/>
          <a:ahLst/>
          <a:cxnLst/>
          <a:rect l="0" t="0" r="0" b="0"/>
          <a:pathLst>
            <a:path>
              <a:moveTo>
                <a:pt x="336271" y="988440"/>
              </a:moveTo>
              <a:arcTo wR="2140044" hR="2140044" stAng="12753352" swAng="6549647"/>
            </a:path>
          </a:pathLst>
        </a:custGeom>
        <a:noFill/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BF189D-309C-4276-A303-FE8195DFC896}">
      <dsp:nvSpPr>
        <dsp:cNvPr id="0" name=""/>
        <dsp:cNvSpPr/>
      </dsp:nvSpPr>
      <dsp:spPr>
        <a:xfrm>
          <a:off x="5298416" y="3275869"/>
          <a:ext cx="2505660" cy="1361231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u="none" kern="1200" smtClean="0">
              <a:latin typeface="Cambria" panose="02040503050406030204" pitchFamily="18" charset="0"/>
            </a:rPr>
            <a:t>сохранение и укрепление здоровья учащихся</a:t>
          </a:r>
        </a:p>
        <a:p>
          <a:pPr algn="ctr" defTabSz="222250">
            <a:lnSpc>
              <a:spcPct val="90000"/>
            </a:lnSpc>
            <a:spcBef>
              <a:spcPct val="0"/>
            </a:spcBef>
          </a:pPr>
          <a:endParaRPr lang="ru-RU" sz="1300" kern="1200" dirty="0"/>
        </a:p>
      </dsp:txBody>
      <dsp:txXfrm>
        <a:off x="5364866" y="3342319"/>
        <a:ext cx="2372760" cy="1228331"/>
      </dsp:txXfrm>
    </dsp:sp>
    <dsp:sp modelId="{D9560A49-8D3C-46A4-A50D-86B7AC823FB2}">
      <dsp:nvSpPr>
        <dsp:cNvPr id="0" name=""/>
        <dsp:cNvSpPr/>
      </dsp:nvSpPr>
      <dsp:spPr>
        <a:xfrm>
          <a:off x="5434233" y="2097494"/>
          <a:ext cx="4280088" cy="4280088"/>
        </a:xfrm>
        <a:custGeom>
          <a:avLst/>
          <a:gdLst/>
          <a:ahLst/>
          <a:cxnLst/>
          <a:rect l="0" t="0" r="0" b="0"/>
          <a:pathLst>
            <a:path>
              <a:moveTo>
                <a:pt x="31814" y="2507679"/>
              </a:moveTo>
              <a:arcTo wR="2140044" hR="2140044" stAng="10206490" swAng="5812776"/>
            </a:path>
          </a:pathLst>
        </a:custGeom>
        <a:noFill/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02DB79-1D32-4194-90DA-A5270BFCBBD3}">
      <dsp:nvSpPr>
        <dsp:cNvPr id="0" name=""/>
        <dsp:cNvSpPr/>
      </dsp:nvSpPr>
      <dsp:spPr>
        <a:xfrm>
          <a:off x="6084173" y="2098991"/>
          <a:ext cx="2852222" cy="104034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0" u="none" kern="1200" dirty="0" smtClean="0">
              <a:latin typeface="Cambria" panose="02040503050406030204" pitchFamily="18" charset="0"/>
            </a:rPr>
            <a:t>развитие самоуправления</a:t>
          </a:r>
        </a:p>
        <a:p>
          <a:pPr algn="ctr" defTabSz="266700">
            <a:lnSpc>
              <a:spcPct val="90000"/>
            </a:lnSpc>
            <a:spcBef>
              <a:spcPct val="0"/>
            </a:spcBef>
          </a:pPr>
          <a:endParaRPr lang="ru-RU" sz="900" kern="1200" dirty="0"/>
        </a:p>
      </dsp:txBody>
      <dsp:txXfrm>
        <a:off x="6134958" y="2149776"/>
        <a:ext cx="2750652" cy="938770"/>
      </dsp:txXfrm>
    </dsp:sp>
    <dsp:sp modelId="{473D26F4-9828-42FF-955A-DDE775E4C8F2}">
      <dsp:nvSpPr>
        <dsp:cNvPr id="0" name=""/>
        <dsp:cNvSpPr/>
      </dsp:nvSpPr>
      <dsp:spPr>
        <a:xfrm>
          <a:off x="1911943" y="708992"/>
          <a:ext cx="5531983" cy="5531983"/>
        </a:xfrm>
        <a:custGeom>
          <a:avLst/>
          <a:gdLst/>
          <a:ahLst/>
          <a:cxnLst/>
          <a:rect l="0" t="0" r="0" b="0"/>
          <a:pathLst>
            <a:path>
              <a:moveTo>
                <a:pt x="5517706" y="2485313"/>
              </a:moveTo>
              <a:arcTo wR="2765991" hR="2765991" stAng="21250554" swAng="10662490"/>
            </a:path>
          </a:pathLst>
        </a:custGeom>
        <a:noFill/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271163-A014-4DA8-AE33-152172E68038}">
      <dsp:nvSpPr>
        <dsp:cNvPr id="0" name=""/>
        <dsp:cNvSpPr/>
      </dsp:nvSpPr>
      <dsp:spPr>
        <a:xfrm>
          <a:off x="195201" y="2410771"/>
          <a:ext cx="3002871" cy="139986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latin typeface="Cambria" panose="02040503050406030204" pitchFamily="18" charset="0"/>
            </a:rPr>
            <a:t>воспитание нравственных чувств, убеждений и этического сознания</a:t>
          </a:r>
          <a:endParaRPr lang="ru-RU" sz="2000" b="1" i="0" u="none" kern="1200" dirty="0">
            <a:latin typeface="Cambria" panose="02040503050406030204" pitchFamily="18" charset="0"/>
          </a:endParaRPr>
        </a:p>
      </dsp:txBody>
      <dsp:txXfrm>
        <a:off x="263537" y="2479107"/>
        <a:ext cx="2866199" cy="1263193"/>
      </dsp:txXfrm>
    </dsp:sp>
    <dsp:sp modelId="{53D34A21-5D51-4FB3-AC98-7B9FADE7D424}">
      <dsp:nvSpPr>
        <dsp:cNvPr id="0" name=""/>
        <dsp:cNvSpPr/>
      </dsp:nvSpPr>
      <dsp:spPr>
        <a:xfrm>
          <a:off x="1492450" y="-474221"/>
          <a:ext cx="4280088" cy="4280088"/>
        </a:xfrm>
        <a:custGeom>
          <a:avLst/>
          <a:gdLst/>
          <a:ahLst/>
          <a:cxnLst/>
          <a:rect l="0" t="0" r="0" b="0"/>
          <a:pathLst>
            <a:path>
              <a:moveTo>
                <a:pt x="132941" y="2882558"/>
              </a:moveTo>
              <a:arcTo wR="2140044" hR="2140044" stAng="9581903" swAng="408908"/>
            </a:path>
          </a:pathLst>
        </a:custGeom>
        <a:noFill/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960D31-06DB-4FC2-935F-5A0A32753232}">
      <dsp:nvSpPr>
        <dsp:cNvPr id="0" name=""/>
        <dsp:cNvSpPr/>
      </dsp:nvSpPr>
      <dsp:spPr>
        <a:xfrm>
          <a:off x="170427" y="226075"/>
          <a:ext cx="3226195" cy="193631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i="0" u="none" kern="1200" dirty="0" smtClean="0">
              <a:latin typeface="Cambria" panose="02040503050406030204" pitchFamily="18" charset="0"/>
            </a:rPr>
            <a:t>профилактика правонарушений, экстремизма и формирование установок  толерантного сознания, нравственных основ личности и духовной культуры </a:t>
          </a:r>
        </a:p>
        <a:p>
          <a:pPr algn="ctr" defTabSz="488950">
            <a:lnSpc>
              <a:spcPct val="90000"/>
            </a:lnSpc>
            <a:spcBef>
              <a:spcPct val="0"/>
            </a:spcBef>
          </a:pPr>
          <a:endParaRPr lang="ru-RU" sz="1000" kern="1200" dirty="0"/>
        </a:p>
      </dsp:txBody>
      <dsp:txXfrm>
        <a:off x="264950" y="320598"/>
        <a:ext cx="3037149" cy="1747269"/>
      </dsp:txXfrm>
    </dsp:sp>
    <dsp:sp modelId="{D1511BF5-AD24-4DFF-8CF6-22F28358F43B}">
      <dsp:nvSpPr>
        <dsp:cNvPr id="0" name=""/>
        <dsp:cNvSpPr/>
      </dsp:nvSpPr>
      <dsp:spPr>
        <a:xfrm>
          <a:off x="-388005" y="128106"/>
          <a:ext cx="4280088" cy="4280088"/>
        </a:xfrm>
        <a:custGeom>
          <a:avLst/>
          <a:gdLst/>
          <a:ahLst/>
          <a:cxnLst/>
          <a:rect l="0" t="0" r="0" b="0"/>
          <a:pathLst>
            <a:path>
              <a:moveTo>
                <a:pt x="2793418" y="102179"/>
              </a:moveTo>
              <a:arcTo wR="2140044" hR="2140044" stAng="17266604" swAng="2234949"/>
            </a:path>
          </a:pathLst>
        </a:custGeom>
        <a:noFill/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F1534-3271-40B3-97BF-1D45CD3AA189}" type="datetimeFigureOut">
              <a:rPr lang="ru-RU" smtClean="0"/>
              <a:pPr/>
              <a:t>22.09.2017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F508C-86E7-454C-9F61-1331428CA0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6577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F508C-86E7-454C-9F61-1331428CA0F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0265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F508C-86E7-454C-9F61-1331428CA0F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7558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F508C-86E7-454C-9F61-1331428CA0F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512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F508C-86E7-454C-9F61-1331428CA0F4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7891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F508C-86E7-454C-9F61-1331428CA0F4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6316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08360" y="152400"/>
            <a:ext cx="6076949" cy="6248400"/>
            <a:chOff x="1097557" y="700499"/>
            <a:chExt cx="7498976" cy="527876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Полилиния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350" dirty="0"/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Полилиния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sz="1350" dirty="0"/>
                </a:p>
              </p:txBody>
            </p:sp>
            <p:sp>
              <p:nvSpPr>
                <p:cNvPr id="14" name="Полилиния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15" name="Полилиния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16" name="Полилиния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17" name="Полилиния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18" name="Полилиния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19" name="Полилиния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20" name="Полилиния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21" name="Полилиния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22" name="Полилиния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23" name="Полилиния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24" name="Полилиния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sz="1350" dirty="0"/>
                </a:p>
              </p:txBody>
            </p:sp>
            <p:sp>
              <p:nvSpPr>
                <p:cNvPr id="25" name="Полилиния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26" name="Полилиния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27" name="Полилиния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sz="1350" dirty="0"/>
                </a:p>
              </p:txBody>
            </p:sp>
            <p:sp>
              <p:nvSpPr>
                <p:cNvPr id="28" name="Полилиния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sz="1350" dirty="0"/>
                </a:p>
              </p:txBody>
            </p:sp>
            <p:sp>
              <p:nvSpPr>
                <p:cNvPr id="29" name="Полилиния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30" name="Полилиния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31" name="Полилиния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32" name="Полилиния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sz="1350" dirty="0"/>
                </a:p>
              </p:txBody>
            </p:sp>
            <p:sp>
              <p:nvSpPr>
                <p:cNvPr id="33" name="Полилиния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34" name="Полилиния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35" name="Полилиния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sz="1350" dirty="0"/>
                </a:p>
              </p:txBody>
            </p:sp>
            <p:sp>
              <p:nvSpPr>
                <p:cNvPr id="36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37" name="Полилиния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38" name="Полилиния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39" name="Полилиния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40" name="Полилиния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sz="1350" dirty="0"/>
                </a:p>
              </p:txBody>
            </p:sp>
            <p:sp>
              <p:nvSpPr>
                <p:cNvPr id="41" name="Полилиния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42" name="Полилиния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43" name="Полилиния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sz="1350" dirty="0"/>
                </a:p>
              </p:txBody>
            </p:sp>
            <p:sp>
              <p:nvSpPr>
                <p:cNvPr id="44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45" name="Полилиния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46" name="Полилиния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47" name="Полилиния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sz="1350" dirty="0"/>
                </a:p>
              </p:txBody>
            </p:sp>
            <p:sp>
              <p:nvSpPr>
                <p:cNvPr id="48" name="Полилиния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49" name="Полилиния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sz="1350" dirty="0"/>
                </a:p>
              </p:txBody>
            </p:sp>
            <p:sp>
              <p:nvSpPr>
                <p:cNvPr id="50" name="Полилиния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51" name="Полилиния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52" name="Полилиния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53" name="Полилиния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sz="1350" dirty="0"/>
                </a:p>
              </p:txBody>
            </p:sp>
            <p:sp>
              <p:nvSpPr>
                <p:cNvPr id="54" name="Полилиния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55" name="Полилиния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56" name="Полилиния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57" name="Полилиния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58" name="Полилиния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sz="1350" dirty="0"/>
                </a:p>
              </p:txBody>
            </p:sp>
            <p:sp>
              <p:nvSpPr>
                <p:cNvPr id="59" name="Полилиния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60" name="Полилиния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61" name="Полилиния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  <p:sp>
              <p:nvSpPr>
                <p:cNvPr id="62" name="Полилиния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sz="1350" dirty="0"/>
                </a:p>
              </p:txBody>
            </p:sp>
            <p:sp>
              <p:nvSpPr>
                <p:cNvPr id="63" name="Полилиния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 dirty="0"/>
                </a:p>
              </p:txBody>
            </p:sp>
          </p:grpSp>
        </p:grpSp>
        <p:sp>
          <p:nvSpPr>
            <p:cNvPr id="10" name="Полилиния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9609" y="1828800"/>
            <a:ext cx="2457451" cy="2057400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8" name="Рисунок 67"/>
          <p:cNvSpPr>
            <a:spLocks noGrp="1"/>
          </p:cNvSpPr>
          <p:nvPr>
            <p:ph type="pic" idx="1"/>
          </p:nvPr>
        </p:nvSpPr>
        <p:spPr>
          <a:xfrm>
            <a:off x="1086947" y="1357284"/>
            <a:ext cx="4367129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9609" y="3962399"/>
            <a:ext cx="2457451" cy="1828800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50793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изображения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F491-2613-41BF-A4BA-F06516213ACF}" type="datetime1">
              <a:rPr lang="ru-RU" smtClean="0"/>
              <a:pPr/>
              <a:t>22.09.2017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572261" y="397363"/>
            <a:ext cx="6028565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614743" y="454908"/>
            <a:ext cx="59436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 dirty="0"/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657985" y="529106"/>
            <a:ext cx="5857115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350" dirty="0"/>
          </a:p>
        </p:txBody>
      </p:sp>
      <p:sp>
        <p:nvSpPr>
          <p:cNvPr id="12" name="Рисунок 26"/>
          <p:cNvSpPr>
            <a:spLocks noGrp="1"/>
          </p:cNvSpPr>
          <p:nvPr>
            <p:ph type="pic" sz="quarter" idx="13"/>
          </p:nvPr>
        </p:nvSpPr>
        <p:spPr>
          <a:xfrm>
            <a:off x="733426" y="635000"/>
            <a:ext cx="5690222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Полилиния 5"/>
          <p:cNvSpPr>
            <a:spLocks/>
          </p:cNvSpPr>
          <p:nvPr/>
        </p:nvSpPr>
        <p:spPr bwMode="auto">
          <a:xfrm>
            <a:off x="5413203" y="3332028"/>
            <a:ext cx="3340273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auto">
          <a:xfrm>
            <a:off x="5457979" y="3376386"/>
            <a:ext cx="3223385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 dirty="0"/>
          </a:p>
        </p:txBody>
      </p:sp>
      <p:sp>
        <p:nvSpPr>
          <p:cNvPr id="15" name="Полилиния 5"/>
          <p:cNvSpPr>
            <a:spLocks/>
          </p:cNvSpPr>
          <p:nvPr/>
        </p:nvSpPr>
        <p:spPr bwMode="auto">
          <a:xfrm rot="10800000" flipH="1">
            <a:off x="5524499" y="3458396"/>
            <a:ext cx="3076577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350" dirty="0"/>
          </a:p>
        </p:txBody>
      </p:sp>
      <p:sp>
        <p:nvSpPr>
          <p:cNvPr id="16" name="Рисунок 31"/>
          <p:cNvSpPr>
            <a:spLocks noGrp="1"/>
          </p:cNvSpPr>
          <p:nvPr>
            <p:ph type="pic" sz="quarter" idx="14"/>
          </p:nvPr>
        </p:nvSpPr>
        <p:spPr>
          <a:xfrm>
            <a:off x="5589549" y="3555897"/>
            <a:ext cx="2946614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516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diagramLayout" Target="../diagrams/layout5.xml"/><Relationship Id="rId7" Type="http://schemas.openxmlformats.org/officeDocument/2006/relationships/diagramLayout" Target="../diagrams/layout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6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microsoft.com/office/2007/relationships/diagramDrawing" Target="../diagrams/drawing5.xml"/><Relationship Id="rId4" Type="http://schemas.openxmlformats.org/officeDocument/2006/relationships/diagramQuickStyle" Target="../diagrams/quickStyle5.xml"/><Relationship Id="rId9" Type="http://schemas.openxmlformats.org/officeDocument/2006/relationships/diagramColors" Target="../diagrams/colors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3" t="-507" r="-117" b="507"/>
          <a:stretch/>
        </p:blipFill>
        <p:spPr>
          <a:xfrm>
            <a:off x="0" y="1457400"/>
            <a:ext cx="9143458" cy="5400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80512" cy="156966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Общешкольное родительское собрание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МАОУ «Ярковская СОШ»</a:t>
            </a:r>
          </a:p>
          <a:p>
            <a:pPr algn="ctr"/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367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управления </a:t>
            </a:r>
            <a:br>
              <a:rPr lang="ru-RU" sz="3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457989726"/>
              </p:ext>
            </p:extLst>
          </p:nvPr>
        </p:nvGraphicFramePr>
        <p:xfrm>
          <a:off x="611560" y="908720"/>
          <a:ext cx="799288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28" y="0"/>
            <a:ext cx="9149328" cy="1052736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 развития</a:t>
            </a:r>
            <a:b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МАОУ «Ярковская СОШ»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4684" y="1016895"/>
            <a:ext cx="62464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цели: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всем учащимся возможности для наиболее полного развития своих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способностей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интеллектуального потенциала в процессе получения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образования;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высоконравственной, преданной Отечеству личности, готовой к служению Родине.</a:t>
            </a:r>
          </a:p>
        </p:txBody>
      </p:sp>
      <p:pic>
        <p:nvPicPr>
          <p:cNvPr id="5" name="Picture 2" descr="C:\Users\24\Desktop\для презентации\8KVr45VQG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07904" y="3255775"/>
            <a:ext cx="5423710" cy="3602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1829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0" y="1628800"/>
            <a:ext cx="9144000" cy="52205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latinLnBrk="0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Внедрения ФГОС и реализации основной образовательной программы; 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Формирования благоприятных условий для развития интеллектуальных возможностей и творчества;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Охраны здоровья учащихся в ходе учебно-воспитательного процесса;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Формирования всесторонне образованной личности, способной самостоятельно пополнять знания, применять их в практической деятельности (проектная и иного рода деятельность);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Воспитания инициативной, целеустремленной личности, способной к адаптации и самоопределению;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Воспитания на основе гуманных нравственных общечеловеческих норм, гражданственности, патриотизма и демократических принципов;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</a:t>
            </a:r>
            <a:r>
              <a:rPr lang="ru-RU" sz="1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имиджевых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установок педагога в рамках внедрения новых ФГОС.</a:t>
            </a:r>
          </a:p>
          <a:p>
            <a:pPr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Проанализировав проблемы современной школы, видим необходимость    постепенного изменения учебно-воспитательного процесса в ОО. Целью этих изменений является создание системы вариативного образования и развитие профильного обучения в старшей школе.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-5328" y="0"/>
            <a:ext cx="9149328" cy="1052736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 развития</a:t>
            </a:r>
            <a:b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МАОУ «Ярковская СОШ»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069739"/>
            <a:ext cx="3486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задачи:</a:t>
            </a:r>
          </a:p>
        </p:txBody>
      </p:sp>
    </p:spTree>
    <p:extLst>
      <p:ext uri="{BB962C8B-B14F-4D97-AF65-F5344CB8AC3E}">
        <p14:creationId xmlns:p14="http://schemas.microsoft.com/office/powerpoint/2010/main" xmlns="" val="23358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образовательные программы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183035124"/>
              </p:ext>
            </p:extLst>
          </p:nvPr>
        </p:nvGraphicFramePr>
        <p:xfrm>
          <a:off x="1043608" y="1124744"/>
          <a:ext cx="6096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652120" y="2564904"/>
            <a:ext cx="1563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Среднее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715327037"/>
              </p:ext>
            </p:extLst>
          </p:nvPr>
        </p:nvGraphicFramePr>
        <p:xfrm>
          <a:off x="0" y="4114800"/>
          <a:ext cx="8763000" cy="264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895600" y="3657600"/>
            <a:ext cx="3874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получения образования</a:t>
            </a:r>
          </a:p>
          <a:p>
            <a:endParaRPr lang="ru-RU" dirty="0"/>
          </a:p>
        </p:txBody>
      </p:sp>
      <p:sp>
        <p:nvSpPr>
          <p:cNvPr id="13" name="Скругленный прямоугольник 4"/>
          <p:cNvSpPr/>
          <p:nvPr/>
        </p:nvSpPr>
        <p:spPr>
          <a:xfrm>
            <a:off x="3827116" y="3124199"/>
            <a:ext cx="1489769" cy="12192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3792" tIns="113792" rIns="113792" bIns="11379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kern="1200"/>
          </a:p>
        </p:txBody>
      </p:sp>
    </p:spTree>
    <p:extLst>
      <p:ext uri="{BB962C8B-B14F-4D97-AF65-F5344CB8AC3E}">
        <p14:creationId xmlns:p14="http://schemas.microsoft.com/office/powerpoint/2010/main" xmlns="" val="76615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0" y="0"/>
            <a:ext cx="9144000" cy="692696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lvl="0" algn="l" fontAlgn="base">
              <a:lnSpc>
                <a:spcPct val="90000"/>
              </a:lnSpc>
              <a:spcAft>
                <a:spcPct val="0"/>
              </a:spcAft>
              <a:defRPr/>
            </a:pP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Характеристика образовательных программ </a:t>
            </a:r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уровням </a:t>
            </a: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2543136462"/>
              </p:ext>
            </p:extLst>
          </p:nvPr>
        </p:nvGraphicFramePr>
        <p:xfrm>
          <a:off x="664524" y="836712"/>
          <a:ext cx="7939923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86896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477" r="12664"/>
          <a:stretch/>
        </p:blipFill>
        <p:spPr>
          <a:xfrm>
            <a:off x="0" y="3037"/>
            <a:ext cx="9144000" cy="691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9037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7" t="25850"/>
          <a:stretch/>
        </p:blipFill>
        <p:spPr>
          <a:xfrm>
            <a:off x="4355976" y="1427421"/>
            <a:ext cx="4001943" cy="4904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33344" cy="147732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Победитель конкурса «Лучший учитель в школе 2017»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русского языка и литературы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Ручкина Надежда Александровна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6"/>
          <a:stretch/>
        </p:blipFill>
        <p:spPr>
          <a:xfrm>
            <a:off x="755576" y="1477328"/>
            <a:ext cx="3122792" cy="480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208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64704"/>
          </a:xfrm>
          <a:solidFill>
            <a:srgbClr val="0070C0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обучающихся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3872193871"/>
              </p:ext>
            </p:extLst>
          </p:nvPr>
        </p:nvGraphicFramePr>
        <p:xfrm>
          <a:off x="0" y="764704"/>
          <a:ext cx="9144000" cy="6093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4077072"/>
            <a:ext cx="3193504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8413304" cy="119675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обучения в начальной школе</a:t>
            </a:r>
            <a:endParaRPr lang="ru-RU" altLang="ru-RU" sz="32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7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85938531"/>
              </p:ext>
            </p:extLst>
          </p:nvPr>
        </p:nvGraphicFramePr>
        <p:xfrm>
          <a:off x="683568" y="1207541"/>
          <a:ext cx="8568952" cy="5029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181982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4077072"/>
            <a:ext cx="3193504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8413304" cy="119675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обучения в основной школе</a:t>
            </a:r>
            <a:endParaRPr lang="ru-RU" altLang="ru-RU" sz="32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8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88315129"/>
              </p:ext>
            </p:extLst>
          </p:nvPr>
        </p:nvGraphicFramePr>
        <p:xfrm>
          <a:off x="755576" y="1628800"/>
          <a:ext cx="6902152" cy="3979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1956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514599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1" dirty="0" smtClean="0">
                <a:solidFill>
                  <a:schemeClr val="tx2"/>
                </a:solidFill>
              </a:rPr>
              <a:t>«Только вместе с родителями, общими усилиями, учителя могут дать детям большое человеческое счастье»</a:t>
            </a:r>
            <a:endParaRPr lang="ru-RU" b="1" i="1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077072"/>
            <a:ext cx="3816424" cy="576064"/>
          </a:xfrm>
        </p:spPr>
        <p:txBody>
          <a:bodyPr>
            <a:normAutofit lnSpcReduction="10000"/>
          </a:bodyPr>
          <a:lstStyle/>
          <a:p>
            <a:r>
              <a:rPr lang="ru-RU" b="1" dirty="0" err="1" smtClean="0">
                <a:solidFill>
                  <a:schemeClr val="tx2"/>
                </a:solidFill>
              </a:rPr>
              <a:t>В.А.Сухомлинский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34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4077072"/>
            <a:ext cx="3193504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8413304" cy="119675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обучения в </a:t>
            </a:r>
            <a:r>
              <a:rPr lang="ru-RU" alt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средней </a:t>
            </a:r>
            <a:r>
              <a:rPr lang="ru-RU" alt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школе</a:t>
            </a:r>
            <a:endParaRPr lang="ru-RU" altLang="ru-RU" sz="32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42969180"/>
              </p:ext>
            </p:extLst>
          </p:nvPr>
        </p:nvGraphicFramePr>
        <p:xfrm>
          <a:off x="755576" y="1628800"/>
          <a:ext cx="756084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52914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4077072"/>
            <a:ext cx="3193504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8413304" cy="132556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 smtClean="0">
                <a:solidFill>
                  <a:schemeClr val="bg1"/>
                </a:solidFill>
              </a:rPr>
              <a:t>Сравнительная диаграмма сдачи ОГЭ</a:t>
            </a:r>
          </a:p>
          <a:p>
            <a:r>
              <a:rPr lang="ru-RU" altLang="ru-RU" sz="2800" b="1" dirty="0" smtClean="0">
                <a:solidFill>
                  <a:schemeClr val="bg1"/>
                </a:solidFill>
              </a:rPr>
              <a:t> за 2015, 2016, 2017  годы </a:t>
            </a:r>
          </a:p>
          <a:p>
            <a:r>
              <a:rPr lang="ru-RU" altLang="ru-RU" sz="2800" b="1" dirty="0" smtClean="0">
                <a:solidFill>
                  <a:schemeClr val="bg1"/>
                </a:solidFill>
              </a:rPr>
              <a:t>(сравнение по качеству)</a:t>
            </a:r>
          </a:p>
        </p:txBody>
      </p:sp>
      <p:graphicFrame>
        <p:nvGraphicFramePr>
          <p:cNvPr id="5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54643144"/>
              </p:ext>
            </p:extLst>
          </p:nvPr>
        </p:nvGraphicFramePr>
        <p:xfrm>
          <a:off x="467544" y="1556792"/>
          <a:ext cx="813690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231139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4077072"/>
            <a:ext cx="3193504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8413304" cy="132556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>
                <a:solidFill>
                  <a:schemeClr val="bg1"/>
                </a:solidFill>
              </a:rPr>
              <a:t>Сравнительная диаграмма сдачи ЕГЭ за </a:t>
            </a:r>
            <a:endParaRPr lang="ru-RU" altLang="ru-RU" sz="2800" b="1" dirty="0" smtClean="0">
              <a:solidFill>
                <a:schemeClr val="bg1"/>
              </a:solidFill>
            </a:endParaRPr>
          </a:p>
          <a:p>
            <a:r>
              <a:rPr lang="ru-RU" altLang="ru-RU" sz="2800" b="1" dirty="0" smtClean="0">
                <a:solidFill>
                  <a:schemeClr val="bg1"/>
                </a:solidFill>
              </a:rPr>
              <a:t>2015, 2016,2017 </a:t>
            </a:r>
            <a:r>
              <a:rPr lang="ru-RU" altLang="ru-RU" sz="2800" b="1" dirty="0">
                <a:solidFill>
                  <a:schemeClr val="bg1"/>
                </a:solidFill>
              </a:rPr>
              <a:t>годы(по среднему баллу)</a:t>
            </a:r>
            <a:endParaRPr lang="ru-RU" altLang="ru-RU" sz="28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7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8594100"/>
              </p:ext>
            </p:extLst>
          </p:nvPr>
        </p:nvGraphicFramePr>
        <p:xfrm>
          <a:off x="395536" y="1772816"/>
          <a:ext cx="831641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01907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306" r="12694"/>
          <a:stretch/>
        </p:blipFill>
        <p:spPr>
          <a:xfrm>
            <a:off x="0" y="0"/>
            <a:ext cx="9217024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1221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585177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питания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585176"/>
            <a:ext cx="3695755" cy="2771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1810746"/>
            <a:ext cx="3744416" cy="2906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1078" y="4173718"/>
            <a:ext cx="3552395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29"/>
            <a:ext cx="9144000" cy="400629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Медицинское обслуживание 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осуществляется по договору с ГБУЗ ТО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«Областная больница </a:t>
            </a:r>
            <a:b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24» (Ярково).</a:t>
            </a:r>
            <a:b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Выработана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содействия здоровью согласно принятым нормативным и правовым документам.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Функционируют три медицинских кабинета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оснащенные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стандартным комплектом оборудования,  где работает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врач при необходимости, выполняющие профилактические осмотры, прививки, мероприятия по профилактике инфекционных заболеваний и т.д.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каждого ребенка заведены медицинская карта и паспорт здоровья;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ведется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картотека детей, подлежащих диспансерному наблюдению.</a:t>
            </a:r>
            <a:b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Проводятся регулярные   профилактические осмотры в соответствии с 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сроками.</a:t>
            </a:r>
            <a:endParaRPr lang="ru-RU" sz="1800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25925754"/>
              </p:ext>
            </p:extLst>
          </p:nvPr>
        </p:nvGraphicFramePr>
        <p:xfrm>
          <a:off x="0" y="3645021"/>
          <a:ext cx="9144000" cy="3212980"/>
        </p:xfrm>
        <a:graphic>
          <a:graphicData uri="http://schemas.openxmlformats.org/drawingml/2006/table">
            <a:tbl>
              <a:tblPr/>
              <a:tblGrid>
                <a:gridCol w="3047438"/>
                <a:gridCol w="3048281"/>
                <a:gridCol w="3048281"/>
              </a:tblGrid>
              <a:tr h="578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600" b="1" dirty="0" smtClean="0">
                          <a:latin typeface="Arial"/>
                          <a:ea typeface="Calibri"/>
                          <a:cs typeface="Times New Roman"/>
                        </a:rPr>
                        <a:t>ропущено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/>
                          <a:ea typeface="Calibri"/>
                          <a:cs typeface="Times New Roman"/>
                        </a:rPr>
                        <a:t>уроков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/>
                          <a:ea typeface="Calibri"/>
                          <a:cs typeface="Times New Roman"/>
                        </a:rPr>
                        <a:t>2014-2015 учебный год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/>
                          <a:ea typeface="Calibri"/>
                          <a:cs typeface="Times New Roman"/>
                        </a:rPr>
                        <a:t>2015-2016 учебный год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90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Calibri"/>
                          <a:cs typeface="Times New Roman"/>
                        </a:rPr>
                        <a:t>27271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Calibri"/>
                          <a:cs typeface="Times New Roman"/>
                        </a:rPr>
                        <a:t>38719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90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/>
                          <a:ea typeface="Calibri"/>
                          <a:cs typeface="Times New Roman"/>
                        </a:rPr>
                        <a:t>по болезни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Calibri"/>
                          <a:cs typeface="Times New Roman"/>
                        </a:rPr>
                        <a:t>22698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Calibri"/>
                          <a:cs typeface="Times New Roman"/>
                        </a:rPr>
                        <a:t>32134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7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/>
                          <a:ea typeface="Calibri"/>
                          <a:cs typeface="Times New Roman"/>
                        </a:rPr>
                        <a:t>по уважительной причине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/>
                          <a:ea typeface="Calibri"/>
                          <a:cs typeface="Times New Roman"/>
                        </a:rPr>
                        <a:t>2600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Calibri"/>
                          <a:cs typeface="Times New Roman"/>
                        </a:rPr>
                        <a:t>4189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7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/>
                          <a:ea typeface="Calibri"/>
                          <a:cs typeface="Times New Roman"/>
                        </a:rPr>
                        <a:t>без уважительной причины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/>
                          <a:ea typeface="Calibri"/>
                          <a:cs typeface="Times New Roman"/>
                        </a:rPr>
                        <a:t>1973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Calibri"/>
                          <a:cs typeface="Times New Roman"/>
                        </a:rPr>
                        <a:t>2396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90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/>
                          <a:ea typeface="Calibri"/>
                          <a:cs typeface="Times New Roman"/>
                        </a:rPr>
                        <a:t>на 1 человека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90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/>
                          <a:ea typeface="Calibri"/>
                          <a:cs typeface="Times New Roman"/>
                        </a:rPr>
                        <a:t>29,2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Calibri"/>
                          <a:cs typeface="Times New Roman"/>
                        </a:rPr>
                        <a:t>39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90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"/>
                          <a:ea typeface="Calibri"/>
                          <a:cs typeface="Times New Roman"/>
                        </a:rPr>
                        <a:t>по болезни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/>
                          <a:ea typeface="Calibri"/>
                          <a:cs typeface="Times New Roman"/>
                        </a:rPr>
                        <a:t>24,3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Calibri"/>
                          <a:cs typeface="Times New Roman"/>
                        </a:rPr>
                        <a:t>32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7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latin typeface="Arial"/>
                          <a:ea typeface="Calibri"/>
                          <a:cs typeface="Times New Roman"/>
                        </a:rPr>
                        <a:t>по уважительной причине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/>
                          <a:ea typeface="Calibri"/>
                          <a:cs typeface="Times New Roman"/>
                        </a:rPr>
                        <a:t>2,8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974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/>
                          <a:ea typeface="Calibri"/>
                          <a:cs typeface="Times New Roman"/>
                        </a:rPr>
                        <a:t>без уважительной причины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/>
                          <a:ea typeface="Calibri"/>
                          <a:cs typeface="Times New Roman"/>
                        </a:rPr>
                        <a:t>2,1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Arial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696" marR="606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rgbClr val="0070C0"/>
          </a:solidFill>
        </p:spPr>
        <p:txBody>
          <a:bodyPr>
            <a:normAutofit/>
          </a:bodyPr>
          <a:lstStyle/>
          <a:p>
            <a:pPr eaLnBrk="1" hangingPunct="1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транспортной доступности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0" y="764704"/>
            <a:ext cx="9144000" cy="609329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66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/>
          <a:lstStyle>
            <a:lvl1pPr marL="342900" indent="-3429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latinLnBrk="0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Подвоз учащихся осуществляется двумя автобусами ПАЗ:</a:t>
            </a:r>
          </a:p>
          <a:p>
            <a:pPr algn="r">
              <a:lnSpc>
                <a:spcPct val="150000"/>
              </a:lnSpc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с. </a:t>
            </a:r>
            <a:r>
              <a:rPr lang="ru-RU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Усалка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r">
              <a:lnSpc>
                <a:spcPct val="150000"/>
              </a:lnSpc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п. Мостовой;</a:t>
            </a:r>
          </a:p>
          <a:p>
            <a:pPr algn="r">
              <a:lnSpc>
                <a:spcPct val="150000"/>
              </a:lnSpc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п. </a:t>
            </a:r>
            <a:r>
              <a:rPr lang="ru-RU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Светлоозерский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r">
              <a:lnSpc>
                <a:spcPct val="150000"/>
              </a:lnSpc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д.Южакова</a:t>
            </a:r>
            <a:endParaRPr lang="ru-RU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п. Молодежный</a:t>
            </a:r>
          </a:p>
          <a:p>
            <a:pPr marL="0" indent="0" algn="r">
              <a:lnSpc>
                <a:spcPct val="150000"/>
              </a:lnSpc>
              <a:buFontTx/>
              <a:buNone/>
              <a:defRPr/>
            </a:pP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утвержденным 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маршрутам с. Ярково.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2" t="95" r="16193" b="38731"/>
          <a:stretch/>
        </p:blipFill>
        <p:spPr>
          <a:xfrm>
            <a:off x="107504" y="1412776"/>
            <a:ext cx="4824536" cy="27363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488" t="126" r="389" b="18500"/>
          <a:stretch/>
        </p:blipFill>
        <p:spPr>
          <a:xfrm>
            <a:off x="2195736" y="3284984"/>
            <a:ext cx="3096344" cy="2742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0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0011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Воспитательная система школы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4174204715"/>
              </p:ext>
            </p:extLst>
          </p:nvPr>
        </p:nvGraphicFramePr>
        <p:xfrm>
          <a:off x="0" y="764704"/>
          <a:ext cx="910850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491880" y="2060848"/>
            <a:ext cx="2407839" cy="1846659"/>
          </a:xfrm>
          <a:prstGeom prst="rect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</a:t>
            </a:r>
            <a:endParaRPr lang="ru-RU" sz="2400" b="1" dirty="0" smtClean="0">
              <a:solidFill>
                <a:srgbClr val="C0000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направления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воспитания и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социализации</a:t>
            </a:r>
            <a:r>
              <a:rPr lang="ru-RU" sz="2400" b="1" dirty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000" dirty="0">
              <a:solidFill>
                <a:srgbClr val="C0000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Внеурочная деятельность</a:t>
            </a:r>
            <a:endPara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95536" y="462342"/>
            <a:ext cx="8424936" cy="39747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базе образовательного учреждения организована работа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162 кружка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секций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 пяти направлениям: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Общеинтеллектуальное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Духовно-нравственное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Общекультурное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Спортивно-оздоровительное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кружков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внеурочной деятельности 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8-11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классах;</a:t>
            </a:r>
          </a:p>
          <a:p>
            <a:pPr lvl="0"/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секций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Внеурочная деятельность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едется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модифицированным программам, разработанным и составленным на основе авторских программ. В подборе программ внеурочной деятельности соблюдается принцип преемственности и последовательности.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Руководителями кружков и секций назначены 36 педагогов ОУ,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преподаватель дополнительного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заведующая библиотекой МАОУ «Ярковская СОШ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DSC046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46991"/>
            <a:ext cx="3214678" cy="2411009"/>
          </a:xfrm>
          <a:prstGeom prst="rect">
            <a:avLst/>
          </a:prstGeom>
        </p:spPr>
      </p:pic>
      <p:pic>
        <p:nvPicPr>
          <p:cNvPr id="7" name="Рисунок 6" descr="DSCF3642.JPG"/>
          <p:cNvPicPr>
            <a:picLocks noChangeAspect="1"/>
          </p:cNvPicPr>
          <p:nvPr/>
        </p:nvPicPr>
        <p:blipFill rotWithShape="1">
          <a:blip r:embed="rId4" cstate="print"/>
          <a:srcRect l="-28" t="3557"/>
          <a:stretch/>
        </p:blipFill>
        <p:spPr>
          <a:xfrm>
            <a:off x="5796136" y="4437112"/>
            <a:ext cx="3347864" cy="2420888"/>
          </a:xfrm>
          <a:prstGeom prst="rect">
            <a:avLst/>
          </a:prstGeom>
        </p:spPr>
      </p:pic>
      <p:pic>
        <p:nvPicPr>
          <p:cNvPr id="8" name="Рисунок 7" descr="IMG_05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3240" y="4429132"/>
            <a:ext cx="2653840" cy="24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85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школы по реализации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  <a:b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«Школа – центр развития села и ребенка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380841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08413" y="897199"/>
            <a:ext cx="5335587" cy="3412418"/>
          </a:xfrm>
          <a:prstGeom prst="rect">
            <a:avLst/>
          </a:prstGeom>
        </p:spPr>
      </p:pic>
      <p:pic>
        <p:nvPicPr>
          <p:cNvPr id="7" name="Рисунок 6" descr="IMG_5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3315"/>
            <a:ext cx="4822030" cy="3214686"/>
          </a:xfrm>
          <a:prstGeom prst="rect">
            <a:avLst/>
          </a:prstGeom>
        </p:spPr>
      </p:pic>
      <p:pic>
        <p:nvPicPr>
          <p:cNvPr id="8" name="Рисунок 7" descr="SDC123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22030" y="3643314"/>
            <a:ext cx="4321970" cy="32146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5576" y="3377741"/>
            <a:ext cx="4286248" cy="92333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 рамках данной программы были реализованы совместно с социумом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более 50 мероприятий…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85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700808"/>
            <a:ext cx="7200800" cy="2952328"/>
          </a:xfrm>
          <a:noFill/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П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убличный доклад </a:t>
            </a:r>
          </a:p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о результатах </a:t>
            </a:r>
          </a:p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деятельности школы </a:t>
            </a:r>
          </a:p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за 2016-2017 учебный год</a:t>
            </a:r>
            <a:r>
              <a:rPr lang="ru-RU" sz="3600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летней занятости детей и подростков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01162"/>
            <a:ext cx="8986992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 две смены в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ДЛОЛ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«Алые паруса» отдохнуло и оздоровилось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524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ребёнка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65530"/>
            <a:ext cx="4572001" cy="18466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Летняя занятость детей осуществлялась  через: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- организацию деятельности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ДЛОЛ«Алые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паруса»;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социально -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значимую деятельность;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трудоустройство;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- экскурсии  и другие формы отдыха</a:t>
            </a:r>
            <a:r>
              <a:rPr lang="ru-RU" sz="1600" dirty="0"/>
              <a:t>.</a:t>
            </a: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6999" y="438937"/>
            <a:ext cx="47879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F:\DCIM\131OLYMP\P6020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-1" y="2312190"/>
            <a:ext cx="5081813" cy="3885010"/>
          </a:xfrm>
          <a:prstGeom prst="rect">
            <a:avLst/>
          </a:prstGeom>
          <a:noFill/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136893"/>
            <a:ext cx="4355976" cy="305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954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8101" y="620688"/>
            <a:ext cx="2870542" cy="386944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spcBef>
                <a:spcPts val="900"/>
              </a:spcBef>
            </a:pPr>
            <a:r>
              <a:rPr lang="ru-RU" b="1" i="1" dirty="0" smtClean="0">
                <a:solidFill>
                  <a:srgbClr val="C00000"/>
                </a:solidFill>
              </a:rPr>
              <a:t>Протяженность </a:t>
            </a:r>
            <a:r>
              <a:rPr lang="ru-RU" b="1" i="1" dirty="0">
                <a:solidFill>
                  <a:srgbClr val="C00000"/>
                </a:solidFill>
              </a:rPr>
              <a:t>краеведческих маршрутов учащихся </a:t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>МАОУ «Ярковская СОШ» только по </a:t>
            </a:r>
            <a:r>
              <a:rPr lang="ru-RU" b="1" i="1" dirty="0" err="1">
                <a:solidFill>
                  <a:srgbClr val="C00000"/>
                </a:solidFill>
              </a:rPr>
              <a:t>Ярковскому</a:t>
            </a:r>
            <a:r>
              <a:rPr lang="ru-RU" b="1" i="1" dirty="0">
                <a:solidFill>
                  <a:srgbClr val="C00000"/>
                </a:solidFill>
              </a:rPr>
              <a:t> району составила  </a:t>
            </a:r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196 </a:t>
            </a:r>
            <a:r>
              <a:rPr lang="ru-RU" b="1" i="1" dirty="0">
                <a:solidFill>
                  <a:srgbClr val="C00000"/>
                </a:solidFill>
              </a:rPr>
              <a:t>километров.</a:t>
            </a:r>
            <a:br>
              <a:rPr lang="ru-RU" b="1" i="1" dirty="0">
                <a:solidFill>
                  <a:srgbClr val="C00000"/>
                </a:solidFill>
              </a:rPr>
            </a:br>
            <a:endParaRPr lang="ru-RU" dirty="0">
              <a:solidFill>
                <a:srgbClr val="6A4520"/>
              </a:solidFill>
              <a:latin typeface="Cambria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0068" y="456588"/>
            <a:ext cx="2323240" cy="3332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latinLnBrk="0"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Туристические краеведческие  маршруты</a:t>
            </a:r>
            <a:endParaRPr lang="ru-RU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80313" y="4490136"/>
            <a:ext cx="4118253" cy="229005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r"/>
            <a:r>
              <a:rPr lang="ru-RU" sz="2400" b="1" i="1" dirty="0">
                <a:solidFill>
                  <a:srgbClr val="002060"/>
                </a:solidFill>
              </a:rPr>
              <a:t>Протяженность автобусной 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algn="r"/>
            <a:r>
              <a:rPr lang="ru-RU" sz="2400" b="1" i="1" dirty="0" smtClean="0">
                <a:solidFill>
                  <a:srgbClr val="002060"/>
                </a:solidFill>
              </a:rPr>
              <a:t>экскурсии  </a:t>
            </a:r>
          </a:p>
          <a:p>
            <a:pPr algn="r"/>
            <a:r>
              <a:rPr lang="ru-RU" sz="2400" b="1" i="1" dirty="0" smtClean="0">
                <a:solidFill>
                  <a:srgbClr val="002060"/>
                </a:solidFill>
              </a:rPr>
              <a:t>по </a:t>
            </a:r>
            <a:r>
              <a:rPr lang="ru-RU" sz="2400" b="1" i="1" dirty="0">
                <a:solidFill>
                  <a:srgbClr val="002060"/>
                </a:solidFill>
              </a:rPr>
              <a:t>селу Ярково – </a:t>
            </a:r>
          </a:p>
          <a:p>
            <a:pPr algn="r"/>
            <a:r>
              <a:rPr lang="ru-RU" sz="2400" b="1" i="1" dirty="0">
                <a:solidFill>
                  <a:srgbClr val="002060"/>
                </a:solidFill>
              </a:rPr>
              <a:t>10 километров.</a:t>
            </a:r>
          </a:p>
          <a:p>
            <a:pPr algn="just" defTabSz="685800">
              <a:spcBef>
                <a:spcPts val="900"/>
              </a:spcBef>
            </a:pPr>
            <a:endParaRPr lang="ru-RU" sz="1800" dirty="0">
              <a:solidFill>
                <a:srgbClr val="7EA131">
                  <a:lumMod val="50000"/>
                </a:srgbClr>
              </a:solidFill>
              <a:latin typeface="Cambr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700438"/>
            <a:ext cx="624274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 учащихся краеведческими экскурсиями  100%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>
          <a:xfrm>
            <a:off x="-828600" y="2326395"/>
            <a:ext cx="3114324" cy="2963842"/>
          </a:xfrm>
        </p:spPr>
      </p:sp>
      <p:pic>
        <p:nvPicPr>
          <p:cNvPr id="8" name="Picture 2" descr="C:\Users\24\Desktop\для презентации\DSC054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1052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66" y="4654545"/>
            <a:ext cx="2937570" cy="220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C:\Users\24\Desktop\для презентации\DSC054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29604" y="4654545"/>
            <a:ext cx="3029980" cy="2272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850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8" r="4958"/>
          <a:stretch>
            <a:fillRect/>
          </a:stretch>
        </p:blipFill>
        <p:spPr>
          <a:xfrm>
            <a:off x="0" y="44624"/>
            <a:ext cx="5815941" cy="3873072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919" b="29919"/>
          <a:stretch>
            <a:fillRect/>
          </a:stretch>
        </p:blipFill>
        <p:spPr>
          <a:xfrm>
            <a:off x="5838372" y="44624"/>
            <a:ext cx="3170108" cy="2376264"/>
          </a:xfrm>
        </p:spPr>
      </p:pic>
      <p:sp>
        <p:nvSpPr>
          <p:cNvPr id="9" name="TextBox 8"/>
          <p:cNvSpPr txBox="1"/>
          <p:nvPr/>
        </p:nvSpPr>
        <p:spPr>
          <a:xfrm>
            <a:off x="7172" y="44624"/>
            <a:ext cx="6004988" cy="300082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350" b="1" dirty="0">
                <a:latin typeface="+mj-lt"/>
              </a:rPr>
              <a:t>Деревня </a:t>
            </a:r>
            <a:r>
              <a:rPr lang="ru-RU" sz="1350" b="1" dirty="0" err="1">
                <a:latin typeface="+mj-lt"/>
              </a:rPr>
              <a:t>Липовка</a:t>
            </a:r>
            <a:r>
              <a:rPr lang="ru-RU" sz="1350" b="1" dirty="0">
                <a:latin typeface="+mj-lt"/>
              </a:rPr>
              <a:t> подворье </a:t>
            </a:r>
            <a:r>
              <a:rPr lang="ru-RU" sz="1350" b="1" dirty="0" err="1">
                <a:latin typeface="+mj-lt"/>
              </a:rPr>
              <a:t>Абалакского</a:t>
            </a:r>
            <a:r>
              <a:rPr lang="ru-RU" sz="1350" b="1" dirty="0">
                <a:latin typeface="+mj-lt"/>
              </a:rPr>
              <a:t> Знаменского монастыря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5597" r="-812" b="5597"/>
          <a:stretch/>
        </p:blipFill>
        <p:spPr>
          <a:xfrm>
            <a:off x="4475049" y="2605554"/>
            <a:ext cx="4533431" cy="2994682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177049" y="2236222"/>
            <a:ext cx="4003463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М</a:t>
            </a:r>
            <a:r>
              <a:rPr lang="ru-RU" b="1" dirty="0" smtClean="0"/>
              <a:t>узей </a:t>
            </a:r>
            <a:r>
              <a:rPr lang="ru-RU" b="1" dirty="0"/>
              <a:t>в </a:t>
            </a:r>
            <a:r>
              <a:rPr lang="ru-RU" b="1" dirty="0" err="1"/>
              <a:t>с.Староалександровка</a:t>
            </a:r>
            <a:endParaRPr lang="ru-RU" b="1" dirty="0"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76" b="5376"/>
          <a:stretch>
            <a:fillRect/>
          </a:stretch>
        </p:blipFill>
        <p:spPr>
          <a:xfrm>
            <a:off x="5806776" y="4102362"/>
            <a:ext cx="3528392" cy="2721335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-22431" y="3548364"/>
            <a:ext cx="4003463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Школьный музей </a:t>
            </a:r>
            <a:r>
              <a:rPr lang="ru-RU" b="1" dirty="0" err="1" smtClean="0"/>
              <a:t>с.Покровское</a:t>
            </a:r>
            <a:endParaRPr lang="ru-RU" b="1" dirty="0"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42" r="9835" b="24446"/>
          <a:stretch/>
        </p:blipFill>
        <p:spPr>
          <a:xfrm>
            <a:off x="23698" y="3917696"/>
            <a:ext cx="5212270" cy="3017631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76" b="5376"/>
          <a:stretch>
            <a:fillRect/>
          </a:stretch>
        </p:blipFill>
        <p:spPr>
          <a:xfrm>
            <a:off x="3491880" y="5161287"/>
            <a:ext cx="2833408" cy="1896013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908792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966" y="0"/>
            <a:ext cx="9172208" cy="95410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значимая деятельность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</a:p>
          <a:p>
            <a:pPr algn="just"/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F:\DCIM\131OLYMP\P8100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01312" y="4077072"/>
            <a:ext cx="3869949" cy="2844892"/>
          </a:xfrm>
          <a:prstGeom prst="rect">
            <a:avLst/>
          </a:prstGeom>
          <a:noFill/>
        </p:spPr>
      </p:pic>
      <p:pic>
        <p:nvPicPr>
          <p:cNvPr id="7" name="Picture 3" descr="F:\DCIM\131OLYMP\P81001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313" y="954107"/>
            <a:ext cx="3869949" cy="290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:\DCIM\131OLYMP\P81102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" b="5607"/>
          <a:stretch/>
        </p:blipFill>
        <p:spPr>
          <a:xfrm>
            <a:off x="4499992" y="967203"/>
            <a:ext cx="4113081" cy="2913146"/>
          </a:xfrm>
          <a:prstGeom prst="rect">
            <a:avLst/>
          </a:prstGeom>
          <a:noFill/>
        </p:spPr>
      </p:pic>
      <p:pic>
        <p:nvPicPr>
          <p:cNvPr id="8" name="Picture 2" descr="F:\DCIM\131OLYMP\P81001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494" r="25144"/>
          <a:stretch/>
        </p:blipFill>
        <p:spPr bwMode="auto">
          <a:xfrm>
            <a:off x="4499992" y="4013108"/>
            <a:ext cx="4113081" cy="284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796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4018" y="0"/>
            <a:ext cx="2411759" cy="18088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87" t="17451" b="17451"/>
          <a:stretch/>
        </p:blipFill>
        <p:spPr>
          <a:xfrm>
            <a:off x="-35741" y="3933056"/>
            <a:ext cx="4535733" cy="29845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50" t="15350" r="14911" b="34174"/>
          <a:stretch/>
        </p:blipFill>
        <p:spPr>
          <a:xfrm>
            <a:off x="6068730" y="-1"/>
            <a:ext cx="3133161" cy="18088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38" t="6951" r="20075" b="-399"/>
          <a:stretch/>
        </p:blipFill>
        <p:spPr>
          <a:xfrm>
            <a:off x="22231" y="0"/>
            <a:ext cx="3981820" cy="3981820"/>
          </a:xfrm>
          <a:prstGeom prst="rect">
            <a:avLst/>
          </a:prstGeom>
        </p:spPr>
      </p:pic>
      <p:pic>
        <p:nvPicPr>
          <p:cNvPr id="11" name="Объект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4010679"/>
            <a:ext cx="4644008" cy="29249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3" t="27951" r="29525" b="27950"/>
          <a:stretch/>
        </p:blipFill>
        <p:spPr>
          <a:xfrm>
            <a:off x="4000449" y="1805814"/>
            <a:ext cx="3727270" cy="2204864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0" t="19547" r="3632" b="6428"/>
          <a:stretch/>
        </p:blipFill>
        <p:spPr>
          <a:xfrm>
            <a:off x="6876256" y="1805813"/>
            <a:ext cx="2267744" cy="2290393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-19622" y="3764772"/>
            <a:ext cx="9144000" cy="4916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Образовательные зоны в здании школ и вне </a:t>
            </a:r>
            <a:endParaRPr lang="ru-RU" sz="36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2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9006" y="3361836"/>
            <a:ext cx="4499992" cy="34961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0986" y="3351005"/>
            <a:ext cx="4693014" cy="35197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76" t="11270" r="1763" b="16900"/>
          <a:stretch/>
        </p:blipFill>
        <p:spPr>
          <a:xfrm rot="5400000">
            <a:off x="6010019" y="217028"/>
            <a:ext cx="3352143" cy="2915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71" t="16193" r="-710" b="32292"/>
          <a:stretch/>
        </p:blipFill>
        <p:spPr>
          <a:xfrm>
            <a:off x="35495" y="12386"/>
            <a:ext cx="6241673" cy="33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97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376" y="3484032"/>
            <a:ext cx="4498624" cy="3373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373968"/>
            <a:ext cx="4645376" cy="3484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8624" y="0"/>
            <a:ext cx="4645376" cy="3484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645376" cy="348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92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92696"/>
            <a:ext cx="9144000" cy="634019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1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ОБЛАСТНЫЕ КОНКУРСЫ И СОРЕВНОВАНИЯ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 – викторина «Ты – воин, ты – женщина, ты – мать» Токарева Вероника –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место;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Областной этап научно-исследовательских работ «Шаг в будущее»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Голякова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Дарья –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место </a:t>
            </a:r>
          </a:p>
          <a:p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Историко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краеведческая игра «Наследники» -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место;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«Самый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поющий класс» -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«Питание и здоровье»  3б класс –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место;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Областная предметная  Олимпиада 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учащихся «Юниор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2016»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- 50 участников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Калинина Вера (литература)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Областной конкурс,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игра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«Маршрутами Победы: воссоединение семьи»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место;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Слёт «Юннат»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Пащенко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Максим –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место; 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Слёт экологов –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Межников Надежда –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место;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онкурс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«Школа гостеприимства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»:</a:t>
            </a:r>
          </a:p>
          <a:p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Архиреева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Татьяна –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1 места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Баватдинова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Нурзиля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Воробьёва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Валентина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место,</a:t>
            </a:r>
          </a:p>
          <a:p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Малькова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Дина - 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специальный приз жюри,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Призеры областных соревнований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шахматам, лапте, волейболу, лыжным гонкам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легкой атлетике.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обучающихся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303597"/>
            <a:ext cx="4355976" cy="451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487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73562"/>
            <a:ext cx="9144000" cy="3816429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81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РАЙОННЫЕ КОНКУРСЫ И СОРЕВНОВАНИЯ </a:t>
            </a:r>
          </a:p>
          <a:p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сторико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краеведческая игра «Наследники» -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место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онкурс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«Питание на 5+»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етский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творчества «Жемчужина» -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место;</a:t>
            </a:r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Военно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спортивная игра «Зарница»-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Творческий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«Утренняя звезда» -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Зайнутдинова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Алина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место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Заседание клуба общения старшеклассников «</a:t>
            </a: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Ювента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-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место;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на изготовление сувенирной продукции–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место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видеороликов по ЗОЖ и ГТО– два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места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волонтерских отрядов –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место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«Городок зимних забав» – 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место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летнего отдых и занятости детей –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место;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Спартакиада общеобразовательных учреждений (8 видов)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 место;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Спартакиада трудовых коллективов </a:t>
            </a: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Ярковского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(11 видов)</a:t>
            </a:r>
            <a:r>
              <a:rPr lang="ru-RU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 место.</a:t>
            </a:r>
          </a:p>
          <a:p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9820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5776" y="2148178"/>
            <a:ext cx="2288223" cy="15254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5777" y="434863"/>
            <a:ext cx="2288223" cy="171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" t="18449" r="394" b="18753"/>
          <a:stretch>
            <a:fillRect/>
          </a:stretch>
        </p:blipFill>
        <p:spPr bwMode="auto">
          <a:xfrm>
            <a:off x="3419872" y="4131890"/>
            <a:ext cx="5807968" cy="274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43" t="25312" r="10661" b="1238"/>
          <a:stretch/>
        </p:blipFill>
        <p:spPr bwMode="auto">
          <a:xfrm>
            <a:off x="0" y="4116522"/>
            <a:ext cx="3774240" cy="276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9317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4077072"/>
            <a:ext cx="3193504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8413304" cy="119675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 деятельности школы в 2017-2018 учебном году:</a:t>
            </a:r>
            <a:endParaRPr lang="ru-RU" altLang="ru-RU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844824"/>
            <a:ext cx="79928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повышения качества образовательной подготовки 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профессиональной компетентности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 воспитательной системы школы</a:t>
            </a:r>
          </a:p>
          <a:p>
            <a:pPr marL="514350" indent="-514350" eaLnBrk="1" hangingPunct="1">
              <a:buFont typeface="Arial" panose="020B0604020202020204" pitchFamily="34" charset="0"/>
              <a:buAutoNum type="arabicPeriod"/>
            </a:pPr>
            <a:r>
              <a:rPr lang="ru-RU" alt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информационной, образовательной среды</a:t>
            </a:r>
          </a:p>
        </p:txBody>
      </p:sp>
    </p:spTree>
    <p:extLst>
      <p:ext uri="{BB962C8B-B14F-4D97-AF65-F5344CB8AC3E}">
        <p14:creationId xmlns:p14="http://schemas.microsoft.com/office/powerpoint/2010/main" xmlns="" val="363070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0" y="30195"/>
            <a:ext cx="9144000" cy="868362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Правоустанавливающие документы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251520" y="1484784"/>
            <a:ext cx="5791200" cy="4114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Лицензия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образовательную деятельность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выдана Департаментом образования и науки Тюменской области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№ 067 от 27 февраля 2015 года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Свидетельство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государственной аккредитации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выдано Департаментом образования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науки Тюменской области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№ 037 от 10 марта 2015 года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55" t="11151"/>
          <a:stretch/>
        </p:blipFill>
        <p:spPr>
          <a:xfrm>
            <a:off x="6738910" y="868362"/>
            <a:ext cx="2405090" cy="3356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55" t="9051"/>
          <a:stretch/>
        </p:blipFill>
        <p:spPr>
          <a:xfrm>
            <a:off x="5220072" y="3111149"/>
            <a:ext cx="2615836" cy="3737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25" t="24925" r="12138" b="10269"/>
          <a:stretch/>
        </p:blipFill>
        <p:spPr>
          <a:xfrm>
            <a:off x="1691680" y="1708360"/>
            <a:ext cx="4932040" cy="337455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74" t="36" r="8959" b="3780"/>
          <a:stretch/>
        </p:blipFill>
        <p:spPr>
          <a:xfrm>
            <a:off x="6084168" y="3871194"/>
            <a:ext cx="3024336" cy="28875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78" t="3878" r="21782" b="5495"/>
          <a:stretch/>
        </p:blipFill>
        <p:spPr>
          <a:xfrm>
            <a:off x="0" y="0"/>
            <a:ext cx="273630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62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 учреждения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07504" y="695075"/>
            <a:ext cx="8928992" cy="2304256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Тип учреждения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общеобразовательное учреждение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Организационно-правовая форма учреждения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автономное   учреждение.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Учредитель: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Ярковского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района. 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085109608"/>
              </p:ext>
            </p:extLst>
          </p:nvPr>
        </p:nvGraphicFramePr>
        <p:xfrm>
          <a:off x="755576" y="1988840"/>
          <a:ext cx="7632848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4029" y="3756404"/>
            <a:ext cx="8568450" cy="1293111"/>
          </a:xfrm>
          <a:noFill/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altLang="ru-RU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7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ДОУ:«</a:t>
            </a:r>
            <a:r>
              <a:rPr lang="ru-RU" altLang="ru-RU" sz="27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Радуга</a:t>
            </a:r>
            <a:r>
              <a:rPr lang="ru-RU" altLang="ru-RU" sz="2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«Сказка» </a:t>
            </a:r>
            <a:r>
              <a:rPr lang="ru-RU" altLang="ru-RU" sz="27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«Катюша»,</a:t>
            </a:r>
            <a:br>
              <a:rPr lang="ru-RU" altLang="ru-RU" sz="27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7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«Аленький цветочек», «Росинка»</a:t>
            </a:r>
            <a:r>
              <a:rPr lang="ru-RU" altLang="ru-RU" sz="8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8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7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27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8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524000"/>
            <a:ext cx="8229600" cy="1309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ru-RU" alt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4797624"/>
            <a:ext cx="3672408" cy="20657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7452320" cy="646331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altLang="ru-RU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Филиалы</a:t>
            </a:r>
            <a:r>
              <a:rPr lang="ru-RU" alt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МАОУ «Ярковская СОШ» </a:t>
            </a:r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57200" y="289899"/>
            <a:ext cx="7973591" cy="15120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altLang="ru-RU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9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9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7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ОО: «</a:t>
            </a:r>
            <a:r>
              <a:rPr lang="ru-RU" altLang="ru-RU" sz="7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Усальская</a:t>
            </a:r>
            <a:r>
              <a:rPr lang="ru-RU" altLang="ru-RU" sz="7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НОШ», «Дубровинская СОШ», «Покровская СОШ», «</a:t>
            </a:r>
            <a:r>
              <a:rPr lang="ru-RU" altLang="ru-RU" sz="7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Щетковская</a:t>
            </a:r>
            <a:r>
              <a:rPr lang="ru-RU" altLang="ru-RU" sz="7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СОШ»</a:t>
            </a:r>
            <a:endParaRPr lang="ru-RU" altLang="ru-RU" sz="74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734385"/>
            <a:ext cx="2727694" cy="20895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462" y="1738759"/>
            <a:ext cx="3791450" cy="213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4913784"/>
            <a:ext cx="2592288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937612"/>
            <a:ext cx="2837338" cy="18915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7655286" cy="56938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3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Материально-техническая база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3572881614"/>
              </p:ext>
            </p:extLst>
          </p:nvPr>
        </p:nvGraphicFramePr>
        <p:xfrm>
          <a:off x="1115616" y="836712"/>
          <a:ext cx="662473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7667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Финансовое обеспечение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649233151"/>
              </p:ext>
            </p:extLst>
          </p:nvPr>
        </p:nvGraphicFramePr>
        <p:xfrm>
          <a:off x="-25064" y="861301"/>
          <a:ext cx="9169064" cy="5580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4256" y="476673"/>
            <a:ext cx="912974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 расходов на осуществление образовательной деятельности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(тысяч рублей )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6997" y="6441989"/>
            <a:ext cx="9150997" cy="4160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886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1800" y="2564904"/>
            <a:ext cx="3397797" cy="22651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446"/>
            <a:ext cx="9157834" cy="678530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altLang="ru-RU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8000" dirty="0" smtClean="0">
                <a:solidFill>
                  <a:srgbClr val="FF0000"/>
                </a:solidFill>
              </a:rPr>
              <a:t/>
            </a:r>
            <a:br>
              <a:rPr lang="ru-RU" altLang="ru-RU" sz="8000" dirty="0" smtClean="0">
                <a:solidFill>
                  <a:srgbClr val="FF0000"/>
                </a:solidFill>
              </a:rPr>
            </a:br>
            <a:endParaRPr lang="ru-RU" altLang="ru-RU" sz="8000" dirty="0" smtClean="0">
              <a:solidFill>
                <a:srgbClr val="FF000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79512" y="-30846"/>
            <a:ext cx="8229600" cy="1215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ru-RU" alt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71472" y="1"/>
            <a:ext cx="8115328" cy="74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Режим работы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xmlns="" val="3190938222"/>
              </p:ext>
            </p:extLst>
          </p:nvPr>
        </p:nvGraphicFramePr>
        <p:xfrm>
          <a:off x="-17421" y="694966"/>
          <a:ext cx="914400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2663</TotalTime>
  <Words>1212</Words>
  <Application>Microsoft Office PowerPoint</Application>
  <PresentationFormat>Экран (4:3)</PresentationFormat>
  <Paragraphs>252</Paragraphs>
  <Slides>40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Office Theme</vt:lpstr>
      <vt:lpstr>Слайд 1</vt:lpstr>
      <vt:lpstr>«Только вместе с родителями, общими усилиями, учителя могут дать детям большое человеческое счастье»</vt:lpstr>
      <vt:lpstr>Слайд 3</vt:lpstr>
      <vt:lpstr>Правоустанавливающие документы </vt:lpstr>
      <vt:lpstr> Общая характеристика учреждения</vt:lpstr>
      <vt:lpstr>   ДОУ:«Радуга», «Сказка» , «Катюша»,  «Аленький цветочек», «Росинка»  </vt:lpstr>
      <vt:lpstr>Слайд 7</vt:lpstr>
      <vt:lpstr>Финансовое обеспечение</vt:lpstr>
      <vt:lpstr>   </vt:lpstr>
      <vt:lpstr> Органы управления  </vt:lpstr>
      <vt:lpstr>Программа  развития МАОУ «Ярковская СОШ»</vt:lpstr>
      <vt:lpstr>Слайд 12</vt:lpstr>
      <vt:lpstr>Основные образовательные программы</vt:lpstr>
      <vt:lpstr>Характеристика образовательных программ по уровням обучения</vt:lpstr>
      <vt:lpstr>Слайд 15</vt:lpstr>
      <vt:lpstr>Слайд 16</vt:lpstr>
      <vt:lpstr>Количество обучающихся</vt:lpstr>
      <vt:lpstr>Слайд 18</vt:lpstr>
      <vt:lpstr>Слайд 19</vt:lpstr>
      <vt:lpstr>Слайд 20</vt:lpstr>
      <vt:lpstr>Слайд 21</vt:lpstr>
      <vt:lpstr>Слайд 22</vt:lpstr>
      <vt:lpstr>Слайд 23</vt:lpstr>
      <vt:lpstr>Организация питания</vt:lpstr>
      <vt:lpstr>Медицинское обслуживание  осуществляется по договору с ГБУЗ ТО «Областная больница  № 24» (Ярково). Выработана стратегия содействия здоровью согласно принятым нормативным и правовым документам.  Функционируют три медицинских кабинета, оснащенные стандартным комплектом оборудования,  где работает фельдшер и врач при необходимости, выполняющие профилактические осмотры, прививки, мероприятия по профилактике инфекционных заболеваний и т.д.  На каждого ребенка заведены медицинская карта и паспорт здоровья; ведется картотека детей, подлежащих диспансерному наблюдению.  Проводятся регулярные   профилактические осмотры в соответствии с сроками.</vt:lpstr>
      <vt:lpstr>Обеспечение транспортной доступности</vt:lpstr>
      <vt:lpstr>Воспитательная система школы</vt:lpstr>
      <vt:lpstr>Слайд 28</vt:lpstr>
      <vt:lpstr>Работа школы по реализации программы  «Школа – центр развития села и ребенка»</vt:lpstr>
      <vt:lpstr>Слайд 30</vt:lpstr>
      <vt:lpstr>Протяженность краеведческих маршрутов учащихся  МАОУ «Ярковская СОШ» только по Ярковскому району составила   196 километров. </vt:lpstr>
      <vt:lpstr>Слайд 32</vt:lpstr>
      <vt:lpstr>Слайд 33</vt:lpstr>
      <vt:lpstr>Слайд 34</vt:lpstr>
      <vt:lpstr>Слайд 35</vt:lpstr>
      <vt:lpstr>Слайд 36</vt:lpstr>
      <vt:lpstr>Достижения обучающихся</vt:lpstr>
      <vt:lpstr>Достижения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Катенок</dc:creator>
  <cp:lastModifiedBy>Kabinet24-3</cp:lastModifiedBy>
  <cp:revision>200</cp:revision>
  <dcterms:created xsi:type="dcterms:W3CDTF">2013-10-20T14:54:06Z</dcterms:created>
  <dcterms:modified xsi:type="dcterms:W3CDTF">2017-09-22T10:18:26Z</dcterms:modified>
</cp:coreProperties>
</file>