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89" r:id="rId4"/>
    <p:sldId id="260" r:id="rId5"/>
    <p:sldId id="258" r:id="rId6"/>
    <p:sldId id="259" r:id="rId7"/>
    <p:sldId id="290" r:id="rId8"/>
    <p:sldId id="293" r:id="rId9"/>
    <p:sldId id="292" r:id="rId10"/>
    <p:sldId id="261" r:id="rId11"/>
    <p:sldId id="291" r:id="rId12"/>
    <p:sldId id="262" r:id="rId13"/>
    <p:sldId id="294" r:id="rId14"/>
    <p:sldId id="273" r:id="rId15"/>
    <p:sldId id="286" r:id="rId16"/>
    <p:sldId id="266" r:id="rId17"/>
    <p:sldId id="264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8" r:id="rId27"/>
    <p:sldId id="283" r:id="rId28"/>
    <p:sldId id="284" r:id="rId29"/>
    <p:sldId id="267" r:id="rId30"/>
    <p:sldId id="285" r:id="rId31"/>
    <p:sldId id="265" r:id="rId32"/>
    <p:sldId id="268" r:id="rId33"/>
    <p:sldId id="269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341" autoAdjust="0"/>
    <p:restoredTop sz="94660"/>
  </p:normalViewPr>
  <p:slideViewPr>
    <p:cSldViewPr>
      <p:cViewPr>
        <p:scale>
          <a:sx n="80" d="100"/>
          <a:sy n="80" d="100"/>
        </p:scale>
        <p:origin x="-2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alendar.yoip.ru/2015-calendar.html" TargetMode="External"/><Relationship Id="rId2" Type="http://schemas.openxmlformats.org/officeDocument/2006/relationships/hyperlink" Target="http://calendar.yoip.ru/2014-calendar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alendar.yoip.ru/2017-calendar.html" TargetMode="External"/><Relationship Id="rId4" Type="http://schemas.openxmlformats.org/officeDocument/2006/relationships/hyperlink" Target="http://calendar.yoip.ru/2016-calendar.html" TargetMode="Externa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hyperlink" Target="http://www.darena.ru/calendar/19890522.htm" TargetMode="External"/><Relationship Id="rId299" Type="http://schemas.openxmlformats.org/officeDocument/2006/relationships/hyperlink" Target="http://www.darena.ru/calendar/19891114.htm" TargetMode="External"/><Relationship Id="rId303" Type="http://schemas.openxmlformats.org/officeDocument/2006/relationships/hyperlink" Target="http://www.darena.ru/calendar/19891118.htm" TargetMode="External"/><Relationship Id="rId21" Type="http://schemas.openxmlformats.org/officeDocument/2006/relationships/hyperlink" Target="http://www.darena.ru/calendar/19890119.htm" TargetMode="External"/><Relationship Id="rId42" Type="http://schemas.openxmlformats.org/officeDocument/2006/relationships/hyperlink" Target="http://www.darena.ru/calendar/19890208.htm" TargetMode="External"/><Relationship Id="rId63" Type="http://schemas.openxmlformats.org/officeDocument/2006/relationships/hyperlink" Target="http://www.darena.ru/holiday/1989_mart.htm" TargetMode="External"/><Relationship Id="rId84" Type="http://schemas.openxmlformats.org/officeDocument/2006/relationships/hyperlink" Target="http://www.darena.ru/calendar/19890321.htm" TargetMode="External"/><Relationship Id="rId138" Type="http://schemas.openxmlformats.org/officeDocument/2006/relationships/hyperlink" Target="http://www.darena.ru/calendar/19890611.htm" TargetMode="External"/><Relationship Id="rId159" Type="http://schemas.openxmlformats.org/officeDocument/2006/relationships/hyperlink" Target="http://www.darena.ru/calendar/19890701.htm" TargetMode="External"/><Relationship Id="rId324" Type="http://schemas.openxmlformats.org/officeDocument/2006/relationships/hyperlink" Target="http://www.darena.ru/calendar/19891208.htm" TargetMode="External"/><Relationship Id="rId345" Type="http://schemas.openxmlformats.org/officeDocument/2006/relationships/hyperlink" Target="http://www.darena.ru/calendar/19891229.htm" TargetMode="External"/><Relationship Id="rId366" Type="http://schemas.openxmlformats.org/officeDocument/2006/relationships/hyperlink" Target="http://www.darena.ru/calendar/19890418.htm" TargetMode="External"/><Relationship Id="rId170" Type="http://schemas.openxmlformats.org/officeDocument/2006/relationships/hyperlink" Target="http://www.darena.ru/calendar/19890712.htm" TargetMode="External"/><Relationship Id="rId191" Type="http://schemas.openxmlformats.org/officeDocument/2006/relationships/hyperlink" Target="http://www.darena.ru/calendar/19890801.htm" TargetMode="External"/><Relationship Id="rId205" Type="http://schemas.openxmlformats.org/officeDocument/2006/relationships/hyperlink" Target="http://www.darena.ru/calendar/19890815.htm" TargetMode="External"/><Relationship Id="rId226" Type="http://schemas.openxmlformats.org/officeDocument/2006/relationships/hyperlink" Target="http://www.darena.ru/calendar/19890904.htm" TargetMode="External"/><Relationship Id="rId247" Type="http://schemas.openxmlformats.org/officeDocument/2006/relationships/hyperlink" Target="http://www.darena.ru/calendar/19890925.htm" TargetMode="External"/><Relationship Id="rId107" Type="http://schemas.openxmlformats.org/officeDocument/2006/relationships/hyperlink" Target="http://www.darena.ru/calendar/19890512.htm" TargetMode="External"/><Relationship Id="rId268" Type="http://schemas.openxmlformats.org/officeDocument/2006/relationships/hyperlink" Target="http://www.darena.ru/calendar/19891015.htm" TargetMode="External"/><Relationship Id="rId289" Type="http://schemas.openxmlformats.org/officeDocument/2006/relationships/hyperlink" Target="http://www.darena.ru/calendar/19891104.htm" TargetMode="External"/><Relationship Id="rId11" Type="http://schemas.openxmlformats.org/officeDocument/2006/relationships/hyperlink" Target="http://www.darena.ru/calendar/19890109.htm" TargetMode="External"/><Relationship Id="rId32" Type="http://schemas.openxmlformats.org/officeDocument/2006/relationships/hyperlink" Target="http://www.darena.ru/calendar/19890130.htm" TargetMode="External"/><Relationship Id="rId53" Type="http://schemas.openxmlformats.org/officeDocument/2006/relationships/hyperlink" Target="http://www.darena.ru/calendar/19890219.htm" TargetMode="External"/><Relationship Id="rId74" Type="http://schemas.openxmlformats.org/officeDocument/2006/relationships/hyperlink" Target="http://www.darena.ru/calendar/19890311.htm" TargetMode="External"/><Relationship Id="rId128" Type="http://schemas.openxmlformats.org/officeDocument/2006/relationships/hyperlink" Target="http://www.darena.ru/calendar/19890601.htm" TargetMode="External"/><Relationship Id="rId149" Type="http://schemas.openxmlformats.org/officeDocument/2006/relationships/hyperlink" Target="http://www.darena.ru/calendar/19890622.htm" TargetMode="External"/><Relationship Id="rId314" Type="http://schemas.openxmlformats.org/officeDocument/2006/relationships/hyperlink" Target="http://www.darena.ru/calendar/19891129.htm" TargetMode="External"/><Relationship Id="rId335" Type="http://schemas.openxmlformats.org/officeDocument/2006/relationships/hyperlink" Target="http://www.darena.ru/calendar/19891219.htm" TargetMode="External"/><Relationship Id="rId356" Type="http://schemas.openxmlformats.org/officeDocument/2006/relationships/hyperlink" Target="http://www.darena.ru/calendar/19890408.htm" TargetMode="External"/><Relationship Id="rId377" Type="http://schemas.openxmlformats.org/officeDocument/2006/relationships/hyperlink" Target="http://www.darena.ru/calendar/19890429.htm" TargetMode="External"/><Relationship Id="rId5" Type="http://schemas.openxmlformats.org/officeDocument/2006/relationships/hyperlink" Target="http://www.darena.ru/calendar/19890103.htm" TargetMode="External"/><Relationship Id="rId95" Type="http://schemas.openxmlformats.org/officeDocument/2006/relationships/hyperlink" Target="http://www.darena.ru/holiday/1989_maj.htm" TargetMode="External"/><Relationship Id="rId160" Type="http://schemas.openxmlformats.org/officeDocument/2006/relationships/hyperlink" Target="http://www.darena.ru/calendar/19890702.htm" TargetMode="External"/><Relationship Id="rId181" Type="http://schemas.openxmlformats.org/officeDocument/2006/relationships/hyperlink" Target="http://www.darena.ru/calendar/19890723.htm" TargetMode="External"/><Relationship Id="rId216" Type="http://schemas.openxmlformats.org/officeDocument/2006/relationships/hyperlink" Target="http://www.darena.ru/calendar/19890826.htm" TargetMode="External"/><Relationship Id="rId237" Type="http://schemas.openxmlformats.org/officeDocument/2006/relationships/hyperlink" Target="http://www.darena.ru/calendar/19890915.htm" TargetMode="External"/><Relationship Id="rId258" Type="http://schemas.openxmlformats.org/officeDocument/2006/relationships/hyperlink" Target="http://www.darena.ru/calendar/19891005.htm" TargetMode="External"/><Relationship Id="rId279" Type="http://schemas.openxmlformats.org/officeDocument/2006/relationships/hyperlink" Target="http://www.darena.ru/calendar/19891026.htm" TargetMode="External"/><Relationship Id="rId22" Type="http://schemas.openxmlformats.org/officeDocument/2006/relationships/hyperlink" Target="http://www.darena.ru/calendar/19890120.htm" TargetMode="External"/><Relationship Id="rId43" Type="http://schemas.openxmlformats.org/officeDocument/2006/relationships/hyperlink" Target="http://www.darena.ru/calendar/19890209.htm" TargetMode="External"/><Relationship Id="rId64" Type="http://schemas.openxmlformats.org/officeDocument/2006/relationships/hyperlink" Target="http://www.darena.ru/calendar/19890301.htm" TargetMode="External"/><Relationship Id="rId118" Type="http://schemas.openxmlformats.org/officeDocument/2006/relationships/hyperlink" Target="http://www.darena.ru/calendar/19890523.htm" TargetMode="External"/><Relationship Id="rId139" Type="http://schemas.openxmlformats.org/officeDocument/2006/relationships/hyperlink" Target="http://www.darena.ru/calendar/19890612.htm" TargetMode="External"/><Relationship Id="rId290" Type="http://schemas.openxmlformats.org/officeDocument/2006/relationships/hyperlink" Target="http://www.darena.ru/calendar/19891105.htm" TargetMode="External"/><Relationship Id="rId304" Type="http://schemas.openxmlformats.org/officeDocument/2006/relationships/hyperlink" Target="http://www.darena.ru/calendar/19891119.htm" TargetMode="External"/><Relationship Id="rId325" Type="http://schemas.openxmlformats.org/officeDocument/2006/relationships/hyperlink" Target="http://www.darena.ru/calendar/19891209.htm" TargetMode="External"/><Relationship Id="rId346" Type="http://schemas.openxmlformats.org/officeDocument/2006/relationships/hyperlink" Target="http://www.darena.ru/calendar/19891230.htm" TargetMode="External"/><Relationship Id="rId367" Type="http://schemas.openxmlformats.org/officeDocument/2006/relationships/hyperlink" Target="http://www.darena.ru/calendar/19890419.htm" TargetMode="External"/><Relationship Id="rId85" Type="http://schemas.openxmlformats.org/officeDocument/2006/relationships/hyperlink" Target="http://www.darena.ru/calendar/19890322.htm" TargetMode="External"/><Relationship Id="rId150" Type="http://schemas.openxmlformats.org/officeDocument/2006/relationships/hyperlink" Target="http://www.darena.ru/calendar/19890623.htm" TargetMode="External"/><Relationship Id="rId171" Type="http://schemas.openxmlformats.org/officeDocument/2006/relationships/hyperlink" Target="http://www.darena.ru/calendar/19890713.htm" TargetMode="External"/><Relationship Id="rId192" Type="http://schemas.openxmlformats.org/officeDocument/2006/relationships/hyperlink" Target="http://www.darena.ru/calendar/19890802.htm" TargetMode="External"/><Relationship Id="rId206" Type="http://schemas.openxmlformats.org/officeDocument/2006/relationships/hyperlink" Target="http://www.darena.ru/calendar/19890816.htm" TargetMode="External"/><Relationship Id="rId227" Type="http://schemas.openxmlformats.org/officeDocument/2006/relationships/hyperlink" Target="http://www.darena.ru/calendar/19890905.htm" TargetMode="External"/><Relationship Id="rId248" Type="http://schemas.openxmlformats.org/officeDocument/2006/relationships/hyperlink" Target="http://www.darena.ru/calendar/19890926.htm" TargetMode="External"/><Relationship Id="rId269" Type="http://schemas.openxmlformats.org/officeDocument/2006/relationships/hyperlink" Target="http://www.darena.ru/calendar/19891016.htm" TargetMode="External"/><Relationship Id="rId12" Type="http://schemas.openxmlformats.org/officeDocument/2006/relationships/hyperlink" Target="http://www.darena.ru/calendar/19890110.htm" TargetMode="External"/><Relationship Id="rId33" Type="http://schemas.openxmlformats.org/officeDocument/2006/relationships/hyperlink" Target="http://www.darena.ru/calendar/19890131.htm" TargetMode="External"/><Relationship Id="rId108" Type="http://schemas.openxmlformats.org/officeDocument/2006/relationships/hyperlink" Target="http://www.darena.ru/calendar/19890513.htm" TargetMode="External"/><Relationship Id="rId129" Type="http://schemas.openxmlformats.org/officeDocument/2006/relationships/hyperlink" Target="http://www.darena.ru/calendar/19890602.htm" TargetMode="External"/><Relationship Id="rId280" Type="http://schemas.openxmlformats.org/officeDocument/2006/relationships/hyperlink" Target="http://www.darena.ru/calendar/19891027.htm" TargetMode="External"/><Relationship Id="rId315" Type="http://schemas.openxmlformats.org/officeDocument/2006/relationships/hyperlink" Target="http://www.darena.ru/calendar/19891130.htm" TargetMode="External"/><Relationship Id="rId336" Type="http://schemas.openxmlformats.org/officeDocument/2006/relationships/hyperlink" Target="http://www.darena.ru/calendar/19891220.htm" TargetMode="External"/><Relationship Id="rId357" Type="http://schemas.openxmlformats.org/officeDocument/2006/relationships/hyperlink" Target="http://www.darena.ru/calendar/19890409.htm" TargetMode="External"/><Relationship Id="rId54" Type="http://schemas.openxmlformats.org/officeDocument/2006/relationships/hyperlink" Target="http://www.darena.ru/calendar/19890220.htm" TargetMode="External"/><Relationship Id="rId75" Type="http://schemas.openxmlformats.org/officeDocument/2006/relationships/hyperlink" Target="http://www.darena.ru/calendar/19890312.htm" TargetMode="External"/><Relationship Id="rId96" Type="http://schemas.openxmlformats.org/officeDocument/2006/relationships/hyperlink" Target="http://www.darena.ru/calendar/19890501.htm" TargetMode="External"/><Relationship Id="rId140" Type="http://schemas.openxmlformats.org/officeDocument/2006/relationships/hyperlink" Target="http://www.darena.ru/calendar/19890613.htm" TargetMode="External"/><Relationship Id="rId161" Type="http://schemas.openxmlformats.org/officeDocument/2006/relationships/hyperlink" Target="http://www.darena.ru/calendar/19890703.htm" TargetMode="External"/><Relationship Id="rId182" Type="http://schemas.openxmlformats.org/officeDocument/2006/relationships/hyperlink" Target="http://www.darena.ru/calendar/19890724.htm" TargetMode="External"/><Relationship Id="rId217" Type="http://schemas.openxmlformats.org/officeDocument/2006/relationships/hyperlink" Target="http://www.darena.ru/calendar/19890827.htm" TargetMode="External"/><Relationship Id="rId378" Type="http://schemas.openxmlformats.org/officeDocument/2006/relationships/hyperlink" Target="http://www.darena.ru/calendar/19890430.htm" TargetMode="External"/><Relationship Id="rId6" Type="http://schemas.openxmlformats.org/officeDocument/2006/relationships/hyperlink" Target="http://www.darena.ru/calendar/19890104.htm" TargetMode="External"/><Relationship Id="rId238" Type="http://schemas.openxmlformats.org/officeDocument/2006/relationships/hyperlink" Target="http://www.darena.ru/calendar/19890916.htm" TargetMode="External"/><Relationship Id="rId259" Type="http://schemas.openxmlformats.org/officeDocument/2006/relationships/hyperlink" Target="http://www.darena.ru/calendar/19891006.htm" TargetMode="External"/><Relationship Id="rId23" Type="http://schemas.openxmlformats.org/officeDocument/2006/relationships/hyperlink" Target="http://www.darena.ru/calendar/19890121.htm" TargetMode="External"/><Relationship Id="rId119" Type="http://schemas.openxmlformats.org/officeDocument/2006/relationships/hyperlink" Target="http://www.darena.ru/calendar/19890524.htm" TargetMode="External"/><Relationship Id="rId270" Type="http://schemas.openxmlformats.org/officeDocument/2006/relationships/hyperlink" Target="http://www.darena.ru/calendar/19891017.htm" TargetMode="External"/><Relationship Id="rId291" Type="http://schemas.openxmlformats.org/officeDocument/2006/relationships/hyperlink" Target="http://www.darena.ru/calendar/19891106.htm" TargetMode="External"/><Relationship Id="rId305" Type="http://schemas.openxmlformats.org/officeDocument/2006/relationships/hyperlink" Target="http://www.darena.ru/calendar/19891120.htm" TargetMode="External"/><Relationship Id="rId326" Type="http://schemas.openxmlformats.org/officeDocument/2006/relationships/hyperlink" Target="http://www.darena.ru/calendar/19891210.htm" TargetMode="External"/><Relationship Id="rId347" Type="http://schemas.openxmlformats.org/officeDocument/2006/relationships/hyperlink" Target="http://www.darena.ru/calendar/19891231.htm" TargetMode="External"/><Relationship Id="rId44" Type="http://schemas.openxmlformats.org/officeDocument/2006/relationships/hyperlink" Target="http://www.darena.ru/calendar/19890210.htm" TargetMode="External"/><Relationship Id="rId65" Type="http://schemas.openxmlformats.org/officeDocument/2006/relationships/hyperlink" Target="http://www.darena.ru/calendar/19890302.htm" TargetMode="External"/><Relationship Id="rId86" Type="http://schemas.openxmlformats.org/officeDocument/2006/relationships/hyperlink" Target="http://www.darena.ru/calendar/19890323.htm" TargetMode="External"/><Relationship Id="rId130" Type="http://schemas.openxmlformats.org/officeDocument/2006/relationships/hyperlink" Target="http://www.darena.ru/calendar/19890603.htm" TargetMode="External"/><Relationship Id="rId151" Type="http://schemas.openxmlformats.org/officeDocument/2006/relationships/hyperlink" Target="http://www.darena.ru/calendar/19890624.htm" TargetMode="External"/><Relationship Id="rId368" Type="http://schemas.openxmlformats.org/officeDocument/2006/relationships/hyperlink" Target="http://www.darena.ru/calendar/19890420.htm" TargetMode="External"/><Relationship Id="rId172" Type="http://schemas.openxmlformats.org/officeDocument/2006/relationships/hyperlink" Target="http://www.darena.ru/calendar/19890714.htm" TargetMode="External"/><Relationship Id="rId193" Type="http://schemas.openxmlformats.org/officeDocument/2006/relationships/hyperlink" Target="http://www.darena.ru/calendar/19890803.htm" TargetMode="External"/><Relationship Id="rId207" Type="http://schemas.openxmlformats.org/officeDocument/2006/relationships/hyperlink" Target="http://www.darena.ru/calendar/19890817.htm" TargetMode="External"/><Relationship Id="rId228" Type="http://schemas.openxmlformats.org/officeDocument/2006/relationships/hyperlink" Target="http://www.darena.ru/calendar/19890906.htm" TargetMode="External"/><Relationship Id="rId249" Type="http://schemas.openxmlformats.org/officeDocument/2006/relationships/hyperlink" Target="http://www.darena.ru/calendar/19890927.htm" TargetMode="External"/><Relationship Id="rId13" Type="http://schemas.openxmlformats.org/officeDocument/2006/relationships/hyperlink" Target="http://www.darena.ru/calendar/19890111.htm" TargetMode="External"/><Relationship Id="rId109" Type="http://schemas.openxmlformats.org/officeDocument/2006/relationships/hyperlink" Target="http://www.darena.ru/calendar/19890514.htm" TargetMode="External"/><Relationship Id="rId260" Type="http://schemas.openxmlformats.org/officeDocument/2006/relationships/hyperlink" Target="http://www.darena.ru/calendar/19891007.htm" TargetMode="External"/><Relationship Id="rId281" Type="http://schemas.openxmlformats.org/officeDocument/2006/relationships/hyperlink" Target="http://www.darena.ru/calendar/19891028.htm" TargetMode="External"/><Relationship Id="rId316" Type="http://schemas.openxmlformats.org/officeDocument/2006/relationships/hyperlink" Target="http://www.darena.ru/holiday/1989_dekabr.htm" TargetMode="External"/><Relationship Id="rId337" Type="http://schemas.openxmlformats.org/officeDocument/2006/relationships/hyperlink" Target="http://www.darena.ru/calendar/19891221.htm" TargetMode="External"/><Relationship Id="rId34" Type="http://schemas.openxmlformats.org/officeDocument/2006/relationships/hyperlink" Target="http://www.darena.ru/holiday/1989_fevral.htm" TargetMode="External"/><Relationship Id="rId55" Type="http://schemas.openxmlformats.org/officeDocument/2006/relationships/hyperlink" Target="http://www.darena.ru/calendar/19890221.htm" TargetMode="External"/><Relationship Id="rId76" Type="http://schemas.openxmlformats.org/officeDocument/2006/relationships/hyperlink" Target="http://www.darena.ru/calendar/19890313.htm" TargetMode="External"/><Relationship Id="rId97" Type="http://schemas.openxmlformats.org/officeDocument/2006/relationships/hyperlink" Target="http://www.darena.ru/calendar/19890502.htm" TargetMode="External"/><Relationship Id="rId120" Type="http://schemas.openxmlformats.org/officeDocument/2006/relationships/hyperlink" Target="http://www.darena.ru/calendar/19890525.htm" TargetMode="External"/><Relationship Id="rId141" Type="http://schemas.openxmlformats.org/officeDocument/2006/relationships/hyperlink" Target="http://www.darena.ru/calendar/19890614.htm" TargetMode="External"/><Relationship Id="rId358" Type="http://schemas.openxmlformats.org/officeDocument/2006/relationships/hyperlink" Target="http://www.darena.ru/calendar/19890410.htm" TargetMode="External"/><Relationship Id="rId7" Type="http://schemas.openxmlformats.org/officeDocument/2006/relationships/hyperlink" Target="http://www.darena.ru/calendar/19890105.htm" TargetMode="External"/><Relationship Id="rId162" Type="http://schemas.openxmlformats.org/officeDocument/2006/relationships/hyperlink" Target="http://www.darena.ru/calendar/19890704.htm" TargetMode="External"/><Relationship Id="rId183" Type="http://schemas.openxmlformats.org/officeDocument/2006/relationships/hyperlink" Target="http://www.darena.ru/calendar/19890725.htm" TargetMode="External"/><Relationship Id="rId218" Type="http://schemas.openxmlformats.org/officeDocument/2006/relationships/hyperlink" Target="http://www.darena.ru/calendar/19890828.htm" TargetMode="External"/><Relationship Id="rId239" Type="http://schemas.openxmlformats.org/officeDocument/2006/relationships/hyperlink" Target="http://www.darena.ru/calendar/19890917.htm" TargetMode="External"/><Relationship Id="rId250" Type="http://schemas.openxmlformats.org/officeDocument/2006/relationships/hyperlink" Target="http://www.darena.ru/calendar/19890928.htm" TargetMode="External"/><Relationship Id="rId271" Type="http://schemas.openxmlformats.org/officeDocument/2006/relationships/hyperlink" Target="http://www.darena.ru/calendar/19891018.htm" TargetMode="External"/><Relationship Id="rId292" Type="http://schemas.openxmlformats.org/officeDocument/2006/relationships/hyperlink" Target="http://www.darena.ru/calendar/19891107.htm" TargetMode="External"/><Relationship Id="rId306" Type="http://schemas.openxmlformats.org/officeDocument/2006/relationships/hyperlink" Target="http://www.darena.ru/calendar/19891121.htm" TargetMode="External"/><Relationship Id="rId24" Type="http://schemas.openxmlformats.org/officeDocument/2006/relationships/hyperlink" Target="http://www.darena.ru/calendar/19890122.htm" TargetMode="External"/><Relationship Id="rId45" Type="http://schemas.openxmlformats.org/officeDocument/2006/relationships/hyperlink" Target="http://www.darena.ru/calendar/19890211.htm" TargetMode="External"/><Relationship Id="rId66" Type="http://schemas.openxmlformats.org/officeDocument/2006/relationships/hyperlink" Target="http://www.darena.ru/calendar/19890303.htm" TargetMode="External"/><Relationship Id="rId87" Type="http://schemas.openxmlformats.org/officeDocument/2006/relationships/hyperlink" Target="http://www.darena.ru/calendar/19890324.htm" TargetMode="External"/><Relationship Id="rId110" Type="http://schemas.openxmlformats.org/officeDocument/2006/relationships/hyperlink" Target="http://www.darena.ru/calendar/19890515.htm" TargetMode="External"/><Relationship Id="rId131" Type="http://schemas.openxmlformats.org/officeDocument/2006/relationships/hyperlink" Target="http://www.darena.ru/calendar/19890604.htm" TargetMode="External"/><Relationship Id="rId327" Type="http://schemas.openxmlformats.org/officeDocument/2006/relationships/hyperlink" Target="http://www.darena.ru/calendar/19891211.htm" TargetMode="External"/><Relationship Id="rId348" Type="http://schemas.openxmlformats.org/officeDocument/2006/relationships/hyperlink" Target="http://www.darena.ru/holiday/1989_aprel.htm" TargetMode="External"/><Relationship Id="rId369" Type="http://schemas.openxmlformats.org/officeDocument/2006/relationships/hyperlink" Target="http://www.darena.ru/calendar/19890421.htm" TargetMode="External"/><Relationship Id="rId152" Type="http://schemas.openxmlformats.org/officeDocument/2006/relationships/hyperlink" Target="http://www.darena.ru/calendar/19890625.htm" TargetMode="External"/><Relationship Id="rId173" Type="http://schemas.openxmlformats.org/officeDocument/2006/relationships/hyperlink" Target="http://www.darena.ru/calendar/19890715.htm" TargetMode="External"/><Relationship Id="rId194" Type="http://schemas.openxmlformats.org/officeDocument/2006/relationships/hyperlink" Target="http://www.darena.ru/calendar/19890804.htm" TargetMode="External"/><Relationship Id="rId208" Type="http://schemas.openxmlformats.org/officeDocument/2006/relationships/hyperlink" Target="http://www.darena.ru/calendar/19890818.htm" TargetMode="External"/><Relationship Id="rId229" Type="http://schemas.openxmlformats.org/officeDocument/2006/relationships/hyperlink" Target="http://www.darena.ru/calendar/19890907.htm" TargetMode="External"/><Relationship Id="rId240" Type="http://schemas.openxmlformats.org/officeDocument/2006/relationships/hyperlink" Target="http://www.darena.ru/calendar/19890918.htm" TargetMode="External"/><Relationship Id="rId261" Type="http://schemas.openxmlformats.org/officeDocument/2006/relationships/hyperlink" Target="http://www.darena.ru/calendar/19891008.htm" TargetMode="External"/><Relationship Id="rId14" Type="http://schemas.openxmlformats.org/officeDocument/2006/relationships/hyperlink" Target="http://www.darena.ru/calendar/19890112.htm" TargetMode="External"/><Relationship Id="rId35" Type="http://schemas.openxmlformats.org/officeDocument/2006/relationships/hyperlink" Target="http://www.darena.ru/calendar/19890201.htm" TargetMode="External"/><Relationship Id="rId56" Type="http://schemas.openxmlformats.org/officeDocument/2006/relationships/hyperlink" Target="http://www.darena.ru/calendar/19890222.htm" TargetMode="External"/><Relationship Id="rId77" Type="http://schemas.openxmlformats.org/officeDocument/2006/relationships/hyperlink" Target="http://www.darena.ru/calendar/19890314.htm" TargetMode="External"/><Relationship Id="rId100" Type="http://schemas.openxmlformats.org/officeDocument/2006/relationships/hyperlink" Target="http://www.darena.ru/calendar/19890505.htm" TargetMode="External"/><Relationship Id="rId282" Type="http://schemas.openxmlformats.org/officeDocument/2006/relationships/hyperlink" Target="http://www.darena.ru/calendar/19891029.htm" TargetMode="External"/><Relationship Id="rId317" Type="http://schemas.openxmlformats.org/officeDocument/2006/relationships/hyperlink" Target="http://www.darena.ru/calendar/19891201.htm" TargetMode="External"/><Relationship Id="rId338" Type="http://schemas.openxmlformats.org/officeDocument/2006/relationships/hyperlink" Target="http://www.darena.ru/calendar/19891222.htm" TargetMode="External"/><Relationship Id="rId359" Type="http://schemas.openxmlformats.org/officeDocument/2006/relationships/hyperlink" Target="http://www.darena.ru/calendar/19890411.htm" TargetMode="External"/><Relationship Id="rId8" Type="http://schemas.openxmlformats.org/officeDocument/2006/relationships/hyperlink" Target="http://www.darena.ru/calendar/19890106.htm" TargetMode="External"/><Relationship Id="rId98" Type="http://schemas.openxmlformats.org/officeDocument/2006/relationships/hyperlink" Target="http://www.darena.ru/calendar/19890503.htm" TargetMode="External"/><Relationship Id="rId121" Type="http://schemas.openxmlformats.org/officeDocument/2006/relationships/hyperlink" Target="http://www.darena.ru/calendar/19890526.htm" TargetMode="External"/><Relationship Id="rId142" Type="http://schemas.openxmlformats.org/officeDocument/2006/relationships/hyperlink" Target="http://www.darena.ru/calendar/19890615.htm" TargetMode="External"/><Relationship Id="rId163" Type="http://schemas.openxmlformats.org/officeDocument/2006/relationships/hyperlink" Target="http://www.darena.ru/calendar/19890705.htm" TargetMode="External"/><Relationship Id="rId184" Type="http://schemas.openxmlformats.org/officeDocument/2006/relationships/hyperlink" Target="http://www.darena.ru/calendar/19890726.htm" TargetMode="External"/><Relationship Id="rId219" Type="http://schemas.openxmlformats.org/officeDocument/2006/relationships/hyperlink" Target="http://www.darena.ru/calendar/19890829.htm" TargetMode="External"/><Relationship Id="rId370" Type="http://schemas.openxmlformats.org/officeDocument/2006/relationships/hyperlink" Target="http://www.darena.ru/calendar/19890422.htm" TargetMode="External"/><Relationship Id="rId230" Type="http://schemas.openxmlformats.org/officeDocument/2006/relationships/hyperlink" Target="http://www.darena.ru/calendar/19890908.htm" TargetMode="External"/><Relationship Id="rId251" Type="http://schemas.openxmlformats.org/officeDocument/2006/relationships/hyperlink" Target="http://www.darena.ru/calendar/19890929.htm" TargetMode="External"/><Relationship Id="rId25" Type="http://schemas.openxmlformats.org/officeDocument/2006/relationships/hyperlink" Target="http://www.darena.ru/calendar/19890123.htm" TargetMode="External"/><Relationship Id="rId46" Type="http://schemas.openxmlformats.org/officeDocument/2006/relationships/hyperlink" Target="http://www.darena.ru/calendar/19890212.htm" TargetMode="External"/><Relationship Id="rId67" Type="http://schemas.openxmlformats.org/officeDocument/2006/relationships/hyperlink" Target="http://www.darena.ru/calendar/19890304.htm" TargetMode="External"/><Relationship Id="rId272" Type="http://schemas.openxmlformats.org/officeDocument/2006/relationships/hyperlink" Target="http://www.darena.ru/calendar/19891019.htm" TargetMode="External"/><Relationship Id="rId293" Type="http://schemas.openxmlformats.org/officeDocument/2006/relationships/hyperlink" Target="http://www.darena.ru/calendar/19891108.htm" TargetMode="External"/><Relationship Id="rId307" Type="http://schemas.openxmlformats.org/officeDocument/2006/relationships/hyperlink" Target="http://www.darena.ru/calendar/19891122.htm" TargetMode="External"/><Relationship Id="rId328" Type="http://schemas.openxmlformats.org/officeDocument/2006/relationships/hyperlink" Target="http://www.darena.ru/calendar/19891212.htm" TargetMode="External"/><Relationship Id="rId349" Type="http://schemas.openxmlformats.org/officeDocument/2006/relationships/hyperlink" Target="http://www.darena.ru/calendar/19890401.htm" TargetMode="External"/><Relationship Id="rId88" Type="http://schemas.openxmlformats.org/officeDocument/2006/relationships/hyperlink" Target="http://www.darena.ru/calendar/19890325.htm" TargetMode="External"/><Relationship Id="rId111" Type="http://schemas.openxmlformats.org/officeDocument/2006/relationships/hyperlink" Target="http://www.darena.ru/calendar/19890516.htm" TargetMode="External"/><Relationship Id="rId132" Type="http://schemas.openxmlformats.org/officeDocument/2006/relationships/hyperlink" Target="http://www.darena.ru/calendar/19890605.htm" TargetMode="External"/><Relationship Id="rId153" Type="http://schemas.openxmlformats.org/officeDocument/2006/relationships/hyperlink" Target="http://www.darena.ru/calendar/19890626.htm" TargetMode="External"/><Relationship Id="rId174" Type="http://schemas.openxmlformats.org/officeDocument/2006/relationships/hyperlink" Target="http://www.darena.ru/calendar/19890716.htm" TargetMode="External"/><Relationship Id="rId195" Type="http://schemas.openxmlformats.org/officeDocument/2006/relationships/hyperlink" Target="http://www.darena.ru/calendar/19890805.htm" TargetMode="External"/><Relationship Id="rId209" Type="http://schemas.openxmlformats.org/officeDocument/2006/relationships/hyperlink" Target="http://www.darena.ru/calendar/19890819.htm" TargetMode="External"/><Relationship Id="rId360" Type="http://schemas.openxmlformats.org/officeDocument/2006/relationships/hyperlink" Target="http://www.darena.ru/calendar/19890412.htm" TargetMode="External"/><Relationship Id="rId220" Type="http://schemas.openxmlformats.org/officeDocument/2006/relationships/hyperlink" Target="http://www.darena.ru/calendar/19890830.htm" TargetMode="External"/><Relationship Id="rId241" Type="http://schemas.openxmlformats.org/officeDocument/2006/relationships/hyperlink" Target="http://www.darena.ru/calendar/19890919.htm" TargetMode="External"/><Relationship Id="rId15" Type="http://schemas.openxmlformats.org/officeDocument/2006/relationships/hyperlink" Target="http://www.darena.ru/calendar/19890113.htm" TargetMode="External"/><Relationship Id="rId36" Type="http://schemas.openxmlformats.org/officeDocument/2006/relationships/hyperlink" Target="http://www.darena.ru/calendar/19890202.htm" TargetMode="External"/><Relationship Id="rId57" Type="http://schemas.openxmlformats.org/officeDocument/2006/relationships/hyperlink" Target="http://www.darena.ru/calendar/19890223.htm" TargetMode="External"/><Relationship Id="rId262" Type="http://schemas.openxmlformats.org/officeDocument/2006/relationships/hyperlink" Target="http://www.darena.ru/calendar/19891009.htm" TargetMode="External"/><Relationship Id="rId283" Type="http://schemas.openxmlformats.org/officeDocument/2006/relationships/hyperlink" Target="http://www.darena.ru/calendar/19891030.htm" TargetMode="External"/><Relationship Id="rId318" Type="http://schemas.openxmlformats.org/officeDocument/2006/relationships/hyperlink" Target="http://www.darena.ru/calendar/19891202.htm" TargetMode="External"/><Relationship Id="rId339" Type="http://schemas.openxmlformats.org/officeDocument/2006/relationships/hyperlink" Target="http://www.darena.ru/calendar/19891223.htm" TargetMode="External"/><Relationship Id="rId78" Type="http://schemas.openxmlformats.org/officeDocument/2006/relationships/hyperlink" Target="http://www.darena.ru/calendar/19890315.htm" TargetMode="External"/><Relationship Id="rId99" Type="http://schemas.openxmlformats.org/officeDocument/2006/relationships/hyperlink" Target="http://www.darena.ru/calendar/19890504.htm" TargetMode="External"/><Relationship Id="rId101" Type="http://schemas.openxmlformats.org/officeDocument/2006/relationships/hyperlink" Target="http://www.darena.ru/calendar/19890506.htm" TargetMode="External"/><Relationship Id="rId122" Type="http://schemas.openxmlformats.org/officeDocument/2006/relationships/hyperlink" Target="http://www.darena.ru/calendar/19890527.htm" TargetMode="External"/><Relationship Id="rId143" Type="http://schemas.openxmlformats.org/officeDocument/2006/relationships/hyperlink" Target="http://www.darena.ru/calendar/19890616.htm" TargetMode="External"/><Relationship Id="rId164" Type="http://schemas.openxmlformats.org/officeDocument/2006/relationships/hyperlink" Target="http://www.darena.ru/calendar/19890706.htm" TargetMode="External"/><Relationship Id="rId185" Type="http://schemas.openxmlformats.org/officeDocument/2006/relationships/hyperlink" Target="http://www.darena.ru/calendar/19890727.htm" TargetMode="External"/><Relationship Id="rId350" Type="http://schemas.openxmlformats.org/officeDocument/2006/relationships/hyperlink" Target="http://www.darena.ru/calendar/19890402.htm" TargetMode="External"/><Relationship Id="rId371" Type="http://schemas.openxmlformats.org/officeDocument/2006/relationships/hyperlink" Target="http://www.darena.ru/calendar/19890423.htm" TargetMode="External"/><Relationship Id="rId4" Type="http://schemas.openxmlformats.org/officeDocument/2006/relationships/hyperlink" Target="http://www.darena.ru/calendar/19890102.htm" TargetMode="External"/><Relationship Id="rId9" Type="http://schemas.openxmlformats.org/officeDocument/2006/relationships/hyperlink" Target="http://www.darena.ru/calendar/19890107.htm" TargetMode="External"/><Relationship Id="rId180" Type="http://schemas.openxmlformats.org/officeDocument/2006/relationships/hyperlink" Target="http://www.darena.ru/calendar/19890722.htm" TargetMode="External"/><Relationship Id="rId210" Type="http://schemas.openxmlformats.org/officeDocument/2006/relationships/hyperlink" Target="http://www.darena.ru/calendar/19890820.htm" TargetMode="External"/><Relationship Id="rId215" Type="http://schemas.openxmlformats.org/officeDocument/2006/relationships/hyperlink" Target="http://www.darena.ru/calendar/19890825.htm" TargetMode="External"/><Relationship Id="rId236" Type="http://schemas.openxmlformats.org/officeDocument/2006/relationships/hyperlink" Target="http://www.darena.ru/calendar/19890914.htm" TargetMode="External"/><Relationship Id="rId257" Type="http://schemas.openxmlformats.org/officeDocument/2006/relationships/hyperlink" Target="http://www.darena.ru/calendar/19891004.htm" TargetMode="External"/><Relationship Id="rId278" Type="http://schemas.openxmlformats.org/officeDocument/2006/relationships/hyperlink" Target="http://www.darena.ru/calendar/19891025.htm" TargetMode="External"/><Relationship Id="rId26" Type="http://schemas.openxmlformats.org/officeDocument/2006/relationships/hyperlink" Target="http://www.darena.ru/calendar/19890124.htm" TargetMode="External"/><Relationship Id="rId231" Type="http://schemas.openxmlformats.org/officeDocument/2006/relationships/hyperlink" Target="http://www.darena.ru/calendar/19890909.htm" TargetMode="External"/><Relationship Id="rId252" Type="http://schemas.openxmlformats.org/officeDocument/2006/relationships/hyperlink" Target="http://www.darena.ru/calendar/19890930.htm" TargetMode="External"/><Relationship Id="rId273" Type="http://schemas.openxmlformats.org/officeDocument/2006/relationships/hyperlink" Target="http://www.darena.ru/calendar/19891020.htm" TargetMode="External"/><Relationship Id="rId294" Type="http://schemas.openxmlformats.org/officeDocument/2006/relationships/hyperlink" Target="http://www.darena.ru/calendar/19891109.htm" TargetMode="External"/><Relationship Id="rId308" Type="http://schemas.openxmlformats.org/officeDocument/2006/relationships/hyperlink" Target="http://www.darena.ru/calendar/19891123.htm" TargetMode="External"/><Relationship Id="rId329" Type="http://schemas.openxmlformats.org/officeDocument/2006/relationships/hyperlink" Target="http://www.darena.ru/calendar/19891213.htm" TargetMode="External"/><Relationship Id="rId47" Type="http://schemas.openxmlformats.org/officeDocument/2006/relationships/hyperlink" Target="http://www.darena.ru/calendar/19890213.htm" TargetMode="External"/><Relationship Id="rId68" Type="http://schemas.openxmlformats.org/officeDocument/2006/relationships/hyperlink" Target="http://www.darena.ru/calendar/19890305.htm" TargetMode="External"/><Relationship Id="rId89" Type="http://schemas.openxmlformats.org/officeDocument/2006/relationships/hyperlink" Target="http://www.darena.ru/calendar/19890326.htm" TargetMode="External"/><Relationship Id="rId112" Type="http://schemas.openxmlformats.org/officeDocument/2006/relationships/hyperlink" Target="http://www.darena.ru/calendar/19890517.htm" TargetMode="External"/><Relationship Id="rId133" Type="http://schemas.openxmlformats.org/officeDocument/2006/relationships/hyperlink" Target="http://www.darena.ru/calendar/19890606.htm" TargetMode="External"/><Relationship Id="rId154" Type="http://schemas.openxmlformats.org/officeDocument/2006/relationships/hyperlink" Target="http://www.darena.ru/calendar/19890627.htm" TargetMode="External"/><Relationship Id="rId175" Type="http://schemas.openxmlformats.org/officeDocument/2006/relationships/hyperlink" Target="http://www.darena.ru/calendar/19890717.htm" TargetMode="External"/><Relationship Id="rId340" Type="http://schemas.openxmlformats.org/officeDocument/2006/relationships/hyperlink" Target="http://www.darena.ru/calendar/19891224.htm" TargetMode="External"/><Relationship Id="rId361" Type="http://schemas.openxmlformats.org/officeDocument/2006/relationships/hyperlink" Target="http://www.darena.ru/calendar/19890413.htm" TargetMode="External"/><Relationship Id="rId196" Type="http://schemas.openxmlformats.org/officeDocument/2006/relationships/hyperlink" Target="http://www.darena.ru/calendar/19890806.htm" TargetMode="External"/><Relationship Id="rId200" Type="http://schemas.openxmlformats.org/officeDocument/2006/relationships/hyperlink" Target="http://www.darena.ru/calendar/19890810.htm" TargetMode="External"/><Relationship Id="rId16" Type="http://schemas.openxmlformats.org/officeDocument/2006/relationships/hyperlink" Target="http://www.darena.ru/calendar/19890114.htm" TargetMode="External"/><Relationship Id="rId221" Type="http://schemas.openxmlformats.org/officeDocument/2006/relationships/hyperlink" Target="http://www.darena.ru/calendar/19890831.htm" TargetMode="External"/><Relationship Id="rId242" Type="http://schemas.openxmlformats.org/officeDocument/2006/relationships/hyperlink" Target="http://www.darena.ru/calendar/19890920.htm" TargetMode="External"/><Relationship Id="rId263" Type="http://schemas.openxmlformats.org/officeDocument/2006/relationships/hyperlink" Target="http://www.darena.ru/calendar/19891010.htm" TargetMode="External"/><Relationship Id="rId284" Type="http://schemas.openxmlformats.org/officeDocument/2006/relationships/hyperlink" Target="http://www.darena.ru/calendar/19891031.htm" TargetMode="External"/><Relationship Id="rId319" Type="http://schemas.openxmlformats.org/officeDocument/2006/relationships/hyperlink" Target="http://www.darena.ru/calendar/19891203.htm" TargetMode="External"/><Relationship Id="rId37" Type="http://schemas.openxmlformats.org/officeDocument/2006/relationships/hyperlink" Target="http://www.darena.ru/calendar/19890203.htm" TargetMode="External"/><Relationship Id="rId58" Type="http://schemas.openxmlformats.org/officeDocument/2006/relationships/hyperlink" Target="http://www.darena.ru/calendar/19890224.htm" TargetMode="External"/><Relationship Id="rId79" Type="http://schemas.openxmlformats.org/officeDocument/2006/relationships/hyperlink" Target="http://www.darena.ru/calendar/19890316.htm" TargetMode="External"/><Relationship Id="rId102" Type="http://schemas.openxmlformats.org/officeDocument/2006/relationships/hyperlink" Target="http://www.darena.ru/calendar/19890507.htm" TargetMode="External"/><Relationship Id="rId123" Type="http://schemas.openxmlformats.org/officeDocument/2006/relationships/hyperlink" Target="http://www.darena.ru/calendar/19890528.htm" TargetMode="External"/><Relationship Id="rId144" Type="http://schemas.openxmlformats.org/officeDocument/2006/relationships/hyperlink" Target="http://www.darena.ru/calendar/19890617.htm" TargetMode="External"/><Relationship Id="rId330" Type="http://schemas.openxmlformats.org/officeDocument/2006/relationships/hyperlink" Target="http://www.darena.ru/calendar/19891214.htm" TargetMode="External"/><Relationship Id="rId90" Type="http://schemas.openxmlformats.org/officeDocument/2006/relationships/hyperlink" Target="http://www.darena.ru/calendar/19890327.htm" TargetMode="External"/><Relationship Id="rId165" Type="http://schemas.openxmlformats.org/officeDocument/2006/relationships/hyperlink" Target="http://www.darena.ru/calendar/19890707.htm" TargetMode="External"/><Relationship Id="rId186" Type="http://schemas.openxmlformats.org/officeDocument/2006/relationships/hyperlink" Target="http://www.darena.ru/calendar/19890728.htm" TargetMode="External"/><Relationship Id="rId351" Type="http://schemas.openxmlformats.org/officeDocument/2006/relationships/hyperlink" Target="http://www.darena.ru/calendar/19890403.htm" TargetMode="External"/><Relationship Id="rId372" Type="http://schemas.openxmlformats.org/officeDocument/2006/relationships/hyperlink" Target="http://www.darena.ru/calendar/19890424.htm" TargetMode="External"/><Relationship Id="rId211" Type="http://schemas.openxmlformats.org/officeDocument/2006/relationships/hyperlink" Target="http://www.darena.ru/calendar/19890821.htm" TargetMode="External"/><Relationship Id="rId232" Type="http://schemas.openxmlformats.org/officeDocument/2006/relationships/hyperlink" Target="http://www.darena.ru/calendar/19890910.htm" TargetMode="External"/><Relationship Id="rId253" Type="http://schemas.openxmlformats.org/officeDocument/2006/relationships/hyperlink" Target="http://www.darena.ru/holiday/1989_oktjabr.htm" TargetMode="External"/><Relationship Id="rId274" Type="http://schemas.openxmlformats.org/officeDocument/2006/relationships/hyperlink" Target="http://www.darena.ru/calendar/19891021.htm" TargetMode="External"/><Relationship Id="rId295" Type="http://schemas.openxmlformats.org/officeDocument/2006/relationships/hyperlink" Target="http://www.darena.ru/calendar/19891110.htm" TargetMode="External"/><Relationship Id="rId309" Type="http://schemas.openxmlformats.org/officeDocument/2006/relationships/hyperlink" Target="http://www.darena.ru/calendar/19891124.htm" TargetMode="External"/><Relationship Id="rId27" Type="http://schemas.openxmlformats.org/officeDocument/2006/relationships/hyperlink" Target="http://www.darena.ru/calendar/19890125.htm" TargetMode="External"/><Relationship Id="rId48" Type="http://schemas.openxmlformats.org/officeDocument/2006/relationships/hyperlink" Target="http://www.darena.ru/calendar/19890214.htm" TargetMode="External"/><Relationship Id="rId69" Type="http://schemas.openxmlformats.org/officeDocument/2006/relationships/hyperlink" Target="http://www.darena.ru/calendar/19890306.htm" TargetMode="External"/><Relationship Id="rId113" Type="http://schemas.openxmlformats.org/officeDocument/2006/relationships/hyperlink" Target="http://www.darena.ru/calendar/19890518.htm" TargetMode="External"/><Relationship Id="rId134" Type="http://schemas.openxmlformats.org/officeDocument/2006/relationships/hyperlink" Target="http://www.darena.ru/calendar/19890607.htm" TargetMode="External"/><Relationship Id="rId320" Type="http://schemas.openxmlformats.org/officeDocument/2006/relationships/hyperlink" Target="http://www.darena.ru/calendar/19891204.htm" TargetMode="External"/><Relationship Id="rId80" Type="http://schemas.openxmlformats.org/officeDocument/2006/relationships/hyperlink" Target="http://www.darena.ru/calendar/19890317.htm" TargetMode="External"/><Relationship Id="rId155" Type="http://schemas.openxmlformats.org/officeDocument/2006/relationships/hyperlink" Target="http://www.darena.ru/calendar/19890628.htm" TargetMode="External"/><Relationship Id="rId176" Type="http://schemas.openxmlformats.org/officeDocument/2006/relationships/hyperlink" Target="http://www.darena.ru/calendar/19890718.htm" TargetMode="External"/><Relationship Id="rId197" Type="http://schemas.openxmlformats.org/officeDocument/2006/relationships/hyperlink" Target="http://www.darena.ru/calendar/19890807.htm" TargetMode="External"/><Relationship Id="rId341" Type="http://schemas.openxmlformats.org/officeDocument/2006/relationships/hyperlink" Target="http://www.darena.ru/calendar/19891225.htm" TargetMode="External"/><Relationship Id="rId362" Type="http://schemas.openxmlformats.org/officeDocument/2006/relationships/hyperlink" Target="http://www.darena.ru/calendar/19890414.htm" TargetMode="External"/><Relationship Id="rId201" Type="http://schemas.openxmlformats.org/officeDocument/2006/relationships/hyperlink" Target="http://www.darena.ru/calendar/19890811.htm" TargetMode="External"/><Relationship Id="rId222" Type="http://schemas.openxmlformats.org/officeDocument/2006/relationships/hyperlink" Target="http://www.darena.ru/holiday/1989_sentjabr.htm" TargetMode="External"/><Relationship Id="rId243" Type="http://schemas.openxmlformats.org/officeDocument/2006/relationships/hyperlink" Target="http://www.darena.ru/calendar/19890921.htm" TargetMode="External"/><Relationship Id="rId264" Type="http://schemas.openxmlformats.org/officeDocument/2006/relationships/hyperlink" Target="http://www.darena.ru/calendar/19891011.htm" TargetMode="External"/><Relationship Id="rId285" Type="http://schemas.openxmlformats.org/officeDocument/2006/relationships/hyperlink" Target="http://www.darena.ru/holiday/1989_nojabr.htm" TargetMode="External"/><Relationship Id="rId17" Type="http://schemas.openxmlformats.org/officeDocument/2006/relationships/hyperlink" Target="http://www.darena.ru/calendar/19890115.htm" TargetMode="External"/><Relationship Id="rId38" Type="http://schemas.openxmlformats.org/officeDocument/2006/relationships/hyperlink" Target="http://www.darena.ru/calendar/19890204.htm" TargetMode="External"/><Relationship Id="rId59" Type="http://schemas.openxmlformats.org/officeDocument/2006/relationships/hyperlink" Target="http://www.darena.ru/calendar/19890225.htm" TargetMode="External"/><Relationship Id="rId103" Type="http://schemas.openxmlformats.org/officeDocument/2006/relationships/hyperlink" Target="http://www.darena.ru/calendar/19890508.htm" TargetMode="External"/><Relationship Id="rId124" Type="http://schemas.openxmlformats.org/officeDocument/2006/relationships/hyperlink" Target="http://www.darena.ru/calendar/19890529.htm" TargetMode="External"/><Relationship Id="rId310" Type="http://schemas.openxmlformats.org/officeDocument/2006/relationships/hyperlink" Target="http://www.darena.ru/calendar/19891125.htm" TargetMode="External"/><Relationship Id="rId70" Type="http://schemas.openxmlformats.org/officeDocument/2006/relationships/hyperlink" Target="http://www.darena.ru/calendar/19890307.htm" TargetMode="External"/><Relationship Id="rId91" Type="http://schemas.openxmlformats.org/officeDocument/2006/relationships/hyperlink" Target="http://www.darena.ru/calendar/19890328.htm" TargetMode="External"/><Relationship Id="rId145" Type="http://schemas.openxmlformats.org/officeDocument/2006/relationships/hyperlink" Target="http://www.darena.ru/calendar/19890618.htm" TargetMode="External"/><Relationship Id="rId166" Type="http://schemas.openxmlformats.org/officeDocument/2006/relationships/hyperlink" Target="http://www.darena.ru/calendar/19890708.htm" TargetMode="External"/><Relationship Id="rId187" Type="http://schemas.openxmlformats.org/officeDocument/2006/relationships/hyperlink" Target="http://www.darena.ru/calendar/19890729.htm" TargetMode="External"/><Relationship Id="rId331" Type="http://schemas.openxmlformats.org/officeDocument/2006/relationships/hyperlink" Target="http://www.darena.ru/calendar/19891215.htm" TargetMode="External"/><Relationship Id="rId352" Type="http://schemas.openxmlformats.org/officeDocument/2006/relationships/hyperlink" Target="http://www.darena.ru/calendar/19890404.htm" TargetMode="External"/><Relationship Id="rId373" Type="http://schemas.openxmlformats.org/officeDocument/2006/relationships/hyperlink" Target="http://www.darena.ru/calendar/19890425.htm" TargetMode="External"/><Relationship Id="rId1" Type="http://schemas.openxmlformats.org/officeDocument/2006/relationships/slideLayout" Target="../slideLayouts/slideLayout3.xml"/><Relationship Id="rId212" Type="http://schemas.openxmlformats.org/officeDocument/2006/relationships/hyperlink" Target="http://www.darena.ru/calendar/19890822.htm" TargetMode="External"/><Relationship Id="rId233" Type="http://schemas.openxmlformats.org/officeDocument/2006/relationships/hyperlink" Target="http://www.darena.ru/calendar/19890911.htm" TargetMode="External"/><Relationship Id="rId254" Type="http://schemas.openxmlformats.org/officeDocument/2006/relationships/hyperlink" Target="http://www.darena.ru/calendar/19891001.htm" TargetMode="External"/><Relationship Id="rId28" Type="http://schemas.openxmlformats.org/officeDocument/2006/relationships/hyperlink" Target="http://www.darena.ru/calendar/19890126.htm" TargetMode="External"/><Relationship Id="rId49" Type="http://schemas.openxmlformats.org/officeDocument/2006/relationships/hyperlink" Target="http://www.darena.ru/calendar/19890215.htm" TargetMode="External"/><Relationship Id="rId114" Type="http://schemas.openxmlformats.org/officeDocument/2006/relationships/hyperlink" Target="http://www.darena.ru/calendar/19890519.htm" TargetMode="External"/><Relationship Id="rId275" Type="http://schemas.openxmlformats.org/officeDocument/2006/relationships/hyperlink" Target="http://www.darena.ru/calendar/19891022.htm" TargetMode="External"/><Relationship Id="rId296" Type="http://schemas.openxmlformats.org/officeDocument/2006/relationships/hyperlink" Target="http://www.darena.ru/calendar/19891111.htm" TargetMode="External"/><Relationship Id="rId300" Type="http://schemas.openxmlformats.org/officeDocument/2006/relationships/hyperlink" Target="http://www.darena.ru/calendar/19891115.htm" TargetMode="External"/><Relationship Id="rId60" Type="http://schemas.openxmlformats.org/officeDocument/2006/relationships/hyperlink" Target="http://www.darena.ru/calendar/19890226.htm" TargetMode="External"/><Relationship Id="rId81" Type="http://schemas.openxmlformats.org/officeDocument/2006/relationships/hyperlink" Target="http://www.darena.ru/calendar/19890318.htm" TargetMode="External"/><Relationship Id="rId135" Type="http://schemas.openxmlformats.org/officeDocument/2006/relationships/hyperlink" Target="http://www.darena.ru/calendar/19890608.htm" TargetMode="External"/><Relationship Id="rId156" Type="http://schemas.openxmlformats.org/officeDocument/2006/relationships/hyperlink" Target="http://www.darena.ru/calendar/19890629.htm" TargetMode="External"/><Relationship Id="rId177" Type="http://schemas.openxmlformats.org/officeDocument/2006/relationships/hyperlink" Target="http://www.darena.ru/calendar/19890719.htm" TargetMode="External"/><Relationship Id="rId198" Type="http://schemas.openxmlformats.org/officeDocument/2006/relationships/hyperlink" Target="http://www.darena.ru/calendar/19890808.htm" TargetMode="External"/><Relationship Id="rId321" Type="http://schemas.openxmlformats.org/officeDocument/2006/relationships/hyperlink" Target="http://www.darena.ru/calendar/19891205.htm" TargetMode="External"/><Relationship Id="rId342" Type="http://schemas.openxmlformats.org/officeDocument/2006/relationships/hyperlink" Target="http://www.darena.ru/calendar/19891226.htm" TargetMode="External"/><Relationship Id="rId363" Type="http://schemas.openxmlformats.org/officeDocument/2006/relationships/hyperlink" Target="http://www.darena.ru/calendar/19890415.htm" TargetMode="External"/><Relationship Id="rId202" Type="http://schemas.openxmlformats.org/officeDocument/2006/relationships/hyperlink" Target="http://www.darena.ru/calendar/19890812.htm" TargetMode="External"/><Relationship Id="rId223" Type="http://schemas.openxmlformats.org/officeDocument/2006/relationships/hyperlink" Target="http://www.darena.ru/calendar/19890901.htm" TargetMode="External"/><Relationship Id="rId244" Type="http://schemas.openxmlformats.org/officeDocument/2006/relationships/hyperlink" Target="http://www.darena.ru/calendar/19890922.htm" TargetMode="External"/><Relationship Id="rId18" Type="http://schemas.openxmlformats.org/officeDocument/2006/relationships/hyperlink" Target="http://www.darena.ru/calendar/19890116.htm" TargetMode="External"/><Relationship Id="rId39" Type="http://schemas.openxmlformats.org/officeDocument/2006/relationships/hyperlink" Target="http://www.darena.ru/calendar/19890205.htm" TargetMode="External"/><Relationship Id="rId265" Type="http://schemas.openxmlformats.org/officeDocument/2006/relationships/hyperlink" Target="http://www.darena.ru/calendar/19891012.htm" TargetMode="External"/><Relationship Id="rId286" Type="http://schemas.openxmlformats.org/officeDocument/2006/relationships/hyperlink" Target="http://www.darena.ru/calendar/19891101.htm" TargetMode="External"/><Relationship Id="rId50" Type="http://schemas.openxmlformats.org/officeDocument/2006/relationships/hyperlink" Target="http://www.darena.ru/calendar/19890216.htm" TargetMode="External"/><Relationship Id="rId104" Type="http://schemas.openxmlformats.org/officeDocument/2006/relationships/hyperlink" Target="http://www.darena.ru/calendar/19890509.htm" TargetMode="External"/><Relationship Id="rId125" Type="http://schemas.openxmlformats.org/officeDocument/2006/relationships/hyperlink" Target="http://www.darena.ru/calendar/19890530.htm" TargetMode="External"/><Relationship Id="rId146" Type="http://schemas.openxmlformats.org/officeDocument/2006/relationships/hyperlink" Target="http://www.darena.ru/calendar/19890619.htm" TargetMode="External"/><Relationship Id="rId167" Type="http://schemas.openxmlformats.org/officeDocument/2006/relationships/hyperlink" Target="http://www.darena.ru/calendar/19890709.htm" TargetMode="External"/><Relationship Id="rId188" Type="http://schemas.openxmlformats.org/officeDocument/2006/relationships/hyperlink" Target="http://www.darena.ru/calendar/19890730.htm" TargetMode="External"/><Relationship Id="rId311" Type="http://schemas.openxmlformats.org/officeDocument/2006/relationships/hyperlink" Target="http://www.darena.ru/calendar/19891126.htm" TargetMode="External"/><Relationship Id="rId332" Type="http://schemas.openxmlformats.org/officeDocument/2006/relationships/hyperlink" Target="http://www.darena.ru/calendar/19891216.htm" TargetMode="External"/><Relationship Id="rId353" Type="http://schemas.openxmlformats.org/officeDocument/2006/relationships/hyperlink" Target="http://www.darena.ru/calendar/19890405.htm" TargetMode="External"/><Relationship Id="rId374" Type="http://schemas.openxmlformats.org/officeDocument/2006/relationships/hyperlink" Target="http://www.darena.ru/calendar/19890426.htm" TargetMode="External"/><Relationship Id="rId71" Type="http://schemas.openxmlformats.org/officeDocument/2006/relationships/hyperlink" Target="http://www.darena.ru/calendar/19890308.htm" TargetMode="External"/><Relationship Id="rId92" Type="http://schemas.openxmlformats.org/officeDocument/2006/relationships/hyperlink" Target="http://www.darena.ru/calendar/19890329.htm" TargetMode="External"/><Relationship Id="rId213" Type="http://schemas.openxmlformats.org/officeDocument/2006/relationships/hyperlink" Target="http://www.darena.ru/calendar/19890823.htm" TargetMode="External"/><Relationship Id="rId234" Type="http://schemas.openxmlformats.org/officeDocument/2006/relationships/hyperlink" Target="http://www.darena.ru/calendar/19890912.htm" TargetMode="External"/><Relationship Id="rId2" Type="http://schemas.openxmlformats.org/officeDocument/2006/relationships/hyperlink" Target="http://www.darena.ru/holiday/1989_janvar.htm" TargetMode="External"/><Relationship Id="rId29" Type="http://schemas.openxmlformats.org/officeDocument/2006/relationships/hyperlink" Target="http://www.darena.ru/calendar/19890127.htm" TargetMode="External"/><Relationship Id="rId255" Type="http://schemas.openxmlformats.org/officeDocument/2006/relationships/hyperlink" Target="http://www.darena.ru/calendar/19891002.htm" TargetMode="External"/><Relationship Id="rId276" Type="http://schemas.openxmlformats.org/officeDocument/2006/relationships/hyperlink" Target="http://www.darena.ru/calendar/19891023.htm" TargetMode="External"/><Relationship Id="rId297" Type="http://schemas.openxmlformats.org/officeDocument/2006/relationships/hyperlink" Target="http://www.darena.ru/calendar/19891112.htm" TargetMode="External"/><Relationship Id="rId40" Type="http://schemas.openxmlformats.org/officeDocument/2006/relationships/hyperlink" Target="http://www.darena.ru/calendar/19890206.htm" TargetMode="External"/><Relationship Id="rId115" Type="http://schemas.openxmlformats.org/officeDocument/2006/relationships/hyperlink" Target="http://www.darena.ru/calendar/19890520.htm" TargetMode="External"/><Relationship Id="rId136" Type="http://schemas.openxmlformats.org/officeDocument/2006/relationships/hyperlink" Target="http://www.darena.ru/calendar/19890609.htm" TargetMode="External"/><Relationship Id="rId157" Type="http://schemas.openxmlformats.org/officeDocument/2006/relationships/hyperlink" Target="http://www.darena.ru/calendar/19890630.htm" TargetMode="External"/><Relationship Id="rId178" Type="http://schemas.openxmlformats.org/officeDocument/2006/relationships/hyperlink" Target="http://www.darena.ru/calendar/19890720.htm" TargetMode="External"/><Relationship Id="rId301" Type="http://schemas.openxmlformats.org/officeDocument/2006/relationships/hyperlink" Target="http://www.darena.ru/calendar/19891116.htm" TargetMode="External"/><Relationship Id="rId322" Type="http://schemas.openxmlformats.org/officeDocument/2006/relationships/hyperlink" Target="http://www.darena.ru/calendar/19891206.htm" TargetMode="External"/><Relationship Id="rId343" Type="http://schemas.openxmlformats.org/officeDocument/2006/relationships/hyperlink" Target="http://www.darena.ru/calendar/19891227.htm" TargetMode="External"/><Relationship Id="rId364" Type="http://schemas.openxmlformats.org/officeDocument/2006/relationships/hyperlink" Target="http://www.darena.ru/calendar/19890416.htm" TargetMode="External"/><Relationship Id="rId61" Type="http://schemas.openxmlformats.org/officeDocument/2006/relationships/hyperlink" Target="http://www.darena.ru/calendar/19890227.htm" TargetMode="External"/><Relationship Id="rId82" Type="http://schemas.openxmlformats.org/officeDocument/2006/relationships/hyperlink" Target="http://www.darena.ru/calendar/19890319.htm" TargetMode="External"/><Relationship Id="rId199" Type="http://schemas.openxmlformats.org/officeDocument/2006/relationships/hyperlink" Target="http://www.darena.ru/calendar/19890809.htm" TargetMode="External"/><Relationship Id="rId203" Type="http://schemas.openxmlformats.org/officeDocument/2006/relationships/hyperlink" Target="http://www.darena.ru/calendar/19890813.htm" TargetMode="External"/><Relationship Id="rId19" Type="http://schemas.openxmlformats.org/officeDocument/2006/relationships/hyperlink" Target="http://www.darena.ru/calendar/19890117.htm" TargetMode="External"/><Relationship Id="rId224" Type="http://schemas.openxmlformats.org/officeDocument/2006/relationships/hyperlink" Target="http://www.darena.ru/calendar/19890902.htm" TargetMode="External"/><Relationship Id="rId245" Type="http://schemas.openxmlformats.org/officeDocument/2006/relationships/hyperlink" Target="http://www.darena.ru/calendar/19890923.htm" TargetMode="External"/><Relationship Id="rId266" Type="http://schemas.openxmlformats.org/officeDocument/2006/relationships/hyperlink" Target="http://www.darena.ru/calendar/19891013.htm" TargetMode="External"/><Relationship Id="rId287" Type="http://schemas.openxmlformats.org/officeDocument/2006/relationships/hyperlink" Target="http://www.darena.ru/calendar/19891102.htm" TargetMode="External"/><Relationship Id="rId30" Type="http://schemas.openxmlformats.org/officeDocument/2006/relationships/hyperlink" Target="http://www.darena.ru/calendar/19890128.htm" TargetMode="External"/><Relationship Id="rId105" Type="http://schemas.openxmlformats.org/officeDocument/2006/relationships/hyperlink" Target="http://www.darena.ru/calendar/19890510.htm" TargetMode="External"/><Relationship Id="rId126" Type="http://schemas.openxmlformats.org/officeDocument/2006/relationships/hyperlink" Target="http://www.darena.ru/calendar/19890531.htm" TargetMode="External"/><Relationship Id="rId147" Type="http://schemas.openxmlformats.org/officeDocument/2006/relationships/hyperlink" Target="http://www.darena.ru/calendar/19890620.htm" TargetMode="External"/><Relationship Id="rId168" Type="http://schemas.openxmlformats.org/officeDocument/2006/relationships/hyperlink" Target="http://www.darena.ru/calendar/19890710.htm" TargetMode="External"/><Relationship Id="rId312" Type="http://schemas.openxmlformats.org/officeDocument/2006/relationships/hyperlink" Target="http://www.darena.ru/calendar/19891127.htm" TargetMode="External"/><Relationship Id="rId333" Type="http://schemas.openxmlformats.org/officeDocument/2006/relationships/hyperlink" Target="http://www.darena.ru/calendar/19891217.htm" TargetMode="External"/><Relationship Id="rId354" Type="http://schemas.openxmlformats.org/officeDocument/2006/relationships/hyperlink" Target="http://www.darena.ru/calendar/19890406.htm" TargetMode="External"/><Relationship Id="rId51" Type="http://schemas.openxmlformats.org/officeDocument/2006/relationships/hyperlink" Target="http://www.darena.ru/calendar/19890217.htm" TargetMode="External"/><Relationship Id="rId72" Type="http://schemas.openxmlformats.org/officeDocument/2006/relationships/hyperlink" Target="http://www.darena.ru/calendar/19890309.htm" TargetMode="External"/><Relationship Id="rId93" Type="http://schemas.openxmlformats.org/officeDocument/2006/relationships/hyperlink" Target="http://www.darena.ru/calendar/19890330.htm" TargetMode="External"/><Relationship Id="rId189" Type="http://schemas.openxmlformats.org/officeDocument/2006/relationships/hyperlink" Target="http://www.darena.ru/calendar/19890731.htm" TargetMode="External"/><Relationship Id="rId375" Type="http://schemas.openxmlformats.org/officeDocument/2006/relationships/hyperlink" Target="http://www.darena.ru/calendar/19890427.htm" TargetMode="External"/><Relationship Id="rId3" Type="http://schemas.openxmlformats.org/officeDocument/2006/relationships/hyperlink" Target="http://www.darena.ru/calendar/19890101.htm" TargetMode="External"/><Relationship Id="rId214" Type="http://schemas.openxmlformats.org/officeDocument/2006/relationships/hyperlink" Target="http://www.darena.ru/calendar/19890824.htm" TargetMode="External"/><Relationship Id="rId235" Type="http://schemas.openxmlformats.org/officeDocument/2006/relationships/hyperlink" Target="http://www.darena.ru/calendar/19890913.htm" TargetMode="External"/><Relationship Id="rId256" Type="http://schemas.openxmlformats.org/officeDocument/2006/relationships/hyperlink" Target="http://www.darena.ru/calendar/19891003.htm" TargetMode="External"/><Relationship Id="rId277" Type="http://schemas.openxmlformats.org/officeDocument/2006/relationships/hyperlink" Target="http://www.darena.ru/calendar/19891024.htm" TargetMode="External"/><Relationship Id="rId298" Type="http://schemas.openxmlformats.org/officeDocument/2006/relationships/hyperlink" Target="http://www.darena.ru/calendar/19891113.htm" TargetMode="External"/><Relationship Id="rId116" Type="http://schemas.openxmlformats.org/officeDocument/2006/relationships/hyperlink" Target="http://www.darena.ru/calendar/19890521.htm" TargetMode="External"/><Relationship Id="rId137" Type="http://schemas.openxmlformats.org/officeDocument/2006/relationships/hyperlink" Target="http://www.darena.ru/calendar/19890610.htm" TargetMode="External"/><Relationship Id="rId158" Type="http://schemas.openxmlformats.org/officeDocument/2006/relationships/hyperlink" Target="http://www.darena.ru/holiday/1989_ijul.htm" TargetMode="External"/><Relationship Id="rId302" Type="http://schemas.openxmlformats.org/officeDocument/2006/relationships/hyperlink" Target="http://www.darena.ru/calendar/19891117.htm" TargetMode="External"/><Relationship Id="rId323" Type="http://schemas.openxmlformats.org/officeDocument/2006/relationships/hyperlink" Target="http://www.darena.ru/calendar/19891207.htm" TargetMode="External"/><Relationship Id="rId344" Type="http://schemas.openxmlformats.org/officeDocument/2006/relationships/hyperlink" Target="http://www.darena.ru/calendar/19891228.htm" TargetMode="External"/><Relationship Id="rId20" Type="http://schemas.openxmlformats.org/officeDocument/2006/relationships/hyperlink" Target="http://www.darena.ru/calendar/19890118.htm" TargetMode="External"/><Relationship Id="rId41" Type="http://schemas.openxmlformats.org/officeDocument/2006/relationships/hyperlink" Target="http://www.darena.ru/calendar/19890207.htm" TargetMode="External"/><Relationship Id="rId62" Type="http://schemas.openxmlformats.org/officeDocument/2006/relationships/hyperlink" Target="http://www.darena.ru/calendar/19890228.htm" TargetMode="External"/><Relationship Id="rId83" Type="http://schemas.openxmlformats.org/officeDocument/2006/relationships/hyperlink" Target="http://www.darena.ru/calendar/19890320.htm" TargetMode="External"/><Relationship Id="rId179" Type="http://schemas.openxmlformats.org/officeDocument/2006/relationships/hyperlink" Target="http://www.darena.ru/calendar/19890721.htm" TargetMode="External"/><Relationship Id="rId365" Type="http://schemas.openxmlformats.org/officeDocument/2006/relationships/hyperlink" Target="http://www.darena.ru/calendar/19890417.htm" TargetMode="External"/><Relationship Id="rId190" Type="http://schemas.openxmlformats.org/officeDocument/2006/relationships/hyperlink" Target="http://www.darena.ru/holiday/1989_avgust.htm" TargetMode="External"/><Relationship Id="rId204" Type="http://schemas.openxmlformats.org/officeDocument/2006/relationships/hyperlink" Target="http://www.darena.ru/calendar/19890814.htm" TargetMode="External"/><Relationship Id="rId225" Type="http://schemas.openxmlformats.org/officeDocument/2006/relationships/hyperlink" Target="http://www.darena.ru/calendar/19890903.htm" TargetMode="External"/><Relationship Id="rId246" Type="http://schemas.openxmlformats.org/officeDocument/2006/relationships/hyperlink" Target="http://www.darena.ru/calendar/19890924.htm" TargetMode="External"/><Relationship Id="rId267" Type="http://schemas.openxmlformats.org/officeDocument/2006/relationships/hyperlink" Target="http://www.darena.ru/calendar/19891014.htm" TargetMode="External"/><Relationship Id="rId288" Type="http://schemas.openxmlformats.org/officeDocument/2006/relationships/hyperlink" Target="http://www.darena.ru/calendar/19891103.htm" TargetMode="External"/><Relationship Id="rId106" Type="http://schemas.openxmlformats.org/officeDocument/2006/relationships/hyperlink" Target="http://www.darena.ru/calendar/19890511.htm" TargetMode="External"/><Relationship Id="rId127" Type="http://schemas.openxmlformats.org/officeDocument/2006/relationships/hyperlink" Target="http://www.darena.ru/holiday/1989_ijun.htm" TargetMode="External"/><Relationship Id="rId313" Type="http://schemas.openxmlformats.org/officeDocument/2006/relationships/hyperlink" Target="http://www.darena.ru/calendar/19891128.htm" TargetMode="External"/><Relationship Id="rId10" Type="http://schemas.openxmlformats.org/officeDocument/2006/relationships/hyperlink" Target="http://www.darena.ru/calendar/19890108.htm" TargetMode="External"/><Relationship Id="rId31" Type="http://schemas.openxmlformats.org/officeDocument/2006/relationships/hyperlink" Target="http://www.darena.ru/calendar/19890129.htm" TargetMode="External"/><Relationship Id="rId52" Type="http://schemas.openxmlformats.org/officeDocument/2006/relationships/hyperlink" Target="http://www.darena.ru/calendar/19890218.htm" TargetMode="External"/><Relationship Id="rId73" Type="http://schemas.openxmlformats.org/officeDocument/2006/relationships/hyperlink" Target="http://www.darena.ru/calendar/19890310.htm" TargetMode="External"/><Relationship Id="rId94" Type="http://schemas.openxmlformats.org/officeDocument/2006/relationships/hyperlink" Target="http://www.darena.ru/calendar/19890331.htm" TargetMode="External"/><Relationship Id="rId148" Type="http://schemas.openxmlformats.org/officeDocument/2006/relationships/hyperlink" Target="http://www.darena.ru/calendar/19890621.htm" TargetMode="External"/><Relationship Id="rId169" Type="http://schemas.openxmlformats.org/officeDocument/2006/relationships/hyperlink" Target="http://www.darena.ru/calendar/19890711.htm" TargetMode="External"/><Relationship Id="rId334" Type="http://schemas.openxmlformats.org/officeDocument/2006/relationships/hyperlink" Target="http://www.darena.ru/calendar/19891218.htm" TargetMode="External"/><Relationship Id="rId355" Type="http://schemas.openxmlformats.org/officeDocument/2006/relationships/hyperlink" Target="http://www.darena.ru/calendar/19890407.htm" TargetMode="External"/><Relationship Id="rId376" Type="http://schemas.openxmlformats.org/officeDocument/2006/relationships/hyperlink" Target="http://www.darena.ru/calendar/19890428.ht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106.htm" TargetMode="External"/><Relationship Id="rId13" Type="http://schemas.openxmlformats.org/officeDocument/2006/relationships/hyperlink" Target="http://www.darena.ru/calendar/19890111.htm" TargetMode="External"/><Relationship Id="rId18" Type="http://schemas.openxmlformats.org/officeDocument/2006/relationships/hyperlink" Target="http://www.darena.ru/calendar/19890116.htm" TargetMode="External"/><Relationship Id="rId26" Type="http://schemas.openxmlformats.org/officeDocument/2006/relationships/hyperlink" Target="http://www.darena.ru/calendar/19890124.htm" TargetMode="External"/><Relationship Id="rId3" Type="http://schemas.openxmlformats.org/officeDocument/2006/relationships/hyperlink" Target="http://www.darena.ru/calendar/19890101.htm" TargetMode="External"/><Relationship Id="rId21" Type="http://schemas.openxmlformats.org/officeDocument/2006/relationships/hyperlink" Target="http://www.darena.ru/calendar/19890119.htm" TargetMode="External"/><Relationship Id="rId7" Type="http://schemas.openxmlformats.org/officeDocument/2006/relationships/hyperlink" Target="http://www.darena.ru/calendar/19890105.htm" TargetMode="External"/><Relationship Id="rId12" Type="http://schemas.openxmlformats.org/officeDocument/2006/relationships/hyperlink" Target="http://www.darena.ru/calendar/19890110.htm" TargetMode="External"/><Relationship Id="rId17" Type="http://schemas.openxmlformats.org/officeDocument/2006/relationships/hyperlink" Target="http://www.darena.ru/calendar/19890115.htm" TargetMode="External"/><Relationship Id="rId25" Type="http://schemas.openxmlformats.org/officeDocument/2006/relationships/hyperlink" Target="http://www.darena.ru/calendar/19890123.htm" TargetMode="External"/><Relationship Id="rId33" Type="http://schemas.openxmlformats.org/officeDocument/2006/relationships/hyperlink" Target="http://www.darena.ru/calendar/19890131.htm" TargetMode="External"/><Relationship Id="rId2" Type="http://schemas.openxmlformats.org/officeDocument/2006/relationships/hyperlink" Target="http://www.darena.ru/holiday/1989_janvar.htm" TargetMode="External"/><Relationship Id="rId16" Type="http://schemas.openxmlformats.org/officeDocument/2006/relationships/hyperlink" Target="http://www.darena.ru/calendar/19890114.htm" TargetMode="External"/><Relationship Id="rId20" Type="http://schemas.openxmlformats.org/officeDocument/2006/relationships/hyperlink" Target="http://www.darena.ru/calendar/19890118.htm" TargetMode="External"/><Relationship Id="rId29" Type="http://schemas.openxmlformats.org/officeDocument/2006/relationships/hyperlink" Target="http://www.darena.ru/calendar/198901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104.htm" TargetMode="External"/><Relationship Id="rId11" Type="http://schemas.openxmlformats.org/officeDocument/2006/relationships/hyperlink" Target="http://www.darena.ru/calendar/19890109.htm" TargetMode="External"/><Relationship Id="rId24" Type="http://schemas.openxmlformats.org/officeDocument/2006/relationships/hyperlink" Target="http://www.darena.ru/calendar/19890122.htm" TargetMode="External"/><Relationship Id="rId32" Type="http://schemas.openxmlformats.org/officeDocument/2006/relationships/hyperlink" Target="http://www.darena.ru/calendar/19890130.htm" TargetMode="External"/><Relationship Id="rId5" Type="http://schemas.openxmlformats.org/officeDocument/2006/relationships/hyperlink" Target="http://www.darena.ru/calendar/19890103.htm" TargetMode="External"/><Relationship Id="rId15" Type="http://schemas.openxmlformats.org/officeDocument/2006/relationships/hyperlink" Target="http://www.darena.ru/calendar/19890113.htm" TargetMode="External"/><Relationship Id="rId23" Type="http://schemas.openxmlformats.org/officeDocument/2006/relationships/hyperlink" Target="http://www.darena.ru/calendar/19890121.htm" TargetMode="External"/><Relationship Id="rId28" Type="http://schemas.openxmlformats.org/officeDocument/2006/relationships/hyperlink" Target="http://www.darena.ru/calendar/19890126.htm" TargetMode="External"/><Relationship Id="rId10" Type="http://schemas.openxmlformats.org/officeDocument/2006/relationships/hyperlink" Target="http://www.darena.ru/calendar/19890108.htm" TargetMode="External"/><Relationship Id="rId19" Type="http://schemas.openxmlformats.org/officeDocument/2006/relationships/hyperlink" Target="http://www.darena.ru/calendar/19890117.htm" TargetMode="External"/><Relationship Id="rId31" Type="http://schemas.openxmlformats.org/officeDocument/2006/relationships/hyperlink" Target="http://www.darena.ru/calendar/19890129.htm" TargetMode="External"/><Relationship Id="rId4" Type="http://schemas.openxmlformats.org/officeDocument/2006/relationships/hyperlink" Target="http://www.darena.ru/calendar/19890102.htm" TargetMode="External"/><Relationship Id="rId9" Type="http://schemas.openxmlformats.org/officeDocument/2006/relationships/hyperlink" Target="http://www.darena.ru/calendar/19890107.htm" TargetMode="External"/><Relationship Id="rId14" Type="http://schemas.openxmlformats.org/officeDocument/2006/relationships/hyperlink" Target="http://www.darena.ru/calendar/19890112.htm" TargetMode="External"/><Relationship Id="rId22" Type="http://schemas.openxmlformats.org/officeDocument/2006/relationships/hyperlink" Target="http://www.darena.ru/calendar/19890120.htm" TargetMode="External"/><Relationship Id="rId27" Type="http://schemas.openxmlformats.org/officeDocument/2006/relationships/hyperlink" Target="http://www.darena.ru/calendar/19890125.htm" TargetMode="External"/><Relationship Id="rId30" Type="http://schemas.openxmlformats.org/officeDocument/2006/relationships/hyperlink" Target="http://www.darena.ru/calendar/19890128.ht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206.htm" TargetMode="External"/><Relationship Id="rId13" Type="http://schemas.openxmlformats.org/officeDocument/2006/relationships/hyperlink" Target="http://www.darena.ru/calendar/19890211.htm" TargetMode="External"/><Relationship Id="rId18" Type="http://schemas.openxmlformats.org/officeDocument/2006/relationships/hyperlink" Target="http://www.darena.ru/calendar/19890216.htm" TargetMode="External"/><Relationship Id="rId26" Type="http://schemas.openxmlformats.org/officeDocument/2006/relationships/hyperlink" Target="http://www.darena.ru/calendar/19890224.htm" TargetMode="External"/><Relationship Id="rId3" Type="http://schemas.openxmlformats.org/officeDocument/2006/relationships/hyperlink" Target="http://www.darena.ru/calendar/19890201.htm" TargetMode="External"/><Relationship Id="rId21" Type="http://schemas.openxmlformats.org/officeDocument/2006/relationships/hyperlink" Target="http://www.darena.ru/calendar/19890219.htm" TargetMode="External"/><Relationship Id="rId7" Type="http://schemas.openxmlformats.org/officeDocument/2006/relationships/hyperlink" Target="http://www.darena.ru/calendar/19890205.htm" TargetMode="External"/><Relationship Id="rId12" Type="http://schemas.openxmlformats.org/officeDocument/2006/relationships/hyperlink" Target="http://www.darena.ru/calendar/19890210.htm" TargetMode="External"/><Relationship Id="rId17" Type="http://schemas.openxmlformats.org/officeDocument/2006/relationships/hyperlink" Target="http://www.darena.ru/calendar/19890215.htm" TargetMode="External"/><Relationship Id="rId25" Type="http://schemas.openxmlformats.org/officeDocument/2006/relationships/hyperlink" Target="http://www.darena.ru/calendar/19890223.htm" TargetMode="External"/><Relationship Id="rId2" Type="http://schemas.openxmlformats.org/officeDocument/2006/relationships/hyperlink" Target="http://www.darena.ru/holiday/1989_fevral.htm" TargetMode="External"/><Relationship Id="rId16" Type="http://schemas.openxmlformats.org/officeDocument/2006/relationships/hyperlink" Target="http://www.darena.ru/calendar/19890214.htm" TargetMode="External"/><Relationship Id="rId20" Type="http://schemas.openxmlformats.org/officeDocument/2006/relationships/hyperlink" Target="http://www.darena.ru/calendar/19890218.htm" TargetMode="External"/><Relationship Id="rId29" Type="http://schemas.openxmlformats.org/officeDocument/2006/relationships/hyperlink" Target="http://www.darena.ru/calendar/198902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204.htm" TargetMode="External"/><Relationship Id="rId11" Type="http://schemas.openxmlformats.org/officeDocument/2006/relationships/hyperlink" Target="http://www.darena.ru/calendar/19890209.htm" TargetMode="External"/><Relationship Id="rId24" Type="http://schemas.openxmlformats.org/officeDocument/2006/relationships/hyperlink" Target="http://www.darena.ru/calendar/19890222.htm" TargetMode="External"/><Relationship Id="rId5" Type="http://schemas.openxmlformats.org/officeDocument/2006/relationships/hyperlink" Target="http://www.darena.ru/calendar/19890203.htm" TargetMode="External"/><Relationship Id="rId15" Type="http://schemas.openxmlformats.org/officeDocument/2006/relationships/hyperlink" Target="http://www.darena.ru/calendar/19890213.htm" TargetMode="External"/><Relationship Id="rId23" Type="http://schemas.openxmlformats.org/officeDocument/2006/relationships/hyperlink" Target="http://www.darena.ru/calendar/19890221.htm" TargetMode="External"/><Relationship Id="rId28" Type="http://schemas.openxmlformats.org/officeDocument/2006/relationships/hyperlink" Target="http://www.darena.ru/calendar/19890226.htm" TargetMode="External"/><Relationship Id="rId10" Type="http://schemas.openxmlformats.org/officeDocument/2006/relationships/hyperlink" Target="http://www.darena.ru/calendar/19890208.htm" TargetMode="External"/><Relationship Id="rId19" Type="http://schemas.openxmlformats.org/officeDocument/2006/relationships/hyperlink" Target="http://www.darena.ru/calendar/19890217.htm" TargetMode="External"/><Relationship Id="rId4" Type="http://schemas.openxmlformats.org/officeDocument/2006/relationships/hyperlink" Target="http://www.darena.ru/calendar/19890202.htm" TargetMode="External"/><Relationship Id="rId9" Type="http://schemas.openxmlformats.org/officeDocument/2006/relationships/hyperlink" Target="http://www.darena.ru/calendar/19890207.htm" TargetMode="External"/><Relationship Id="rId14" Type="http://schemas.openxmlformats.org/officeDocument/2006/relationships/hyperlink" Target="http://www.darena.ru/calendar/19890212.htm" TargetMode="External"/><Relationship Id="rId22" Type="http://schemas.openxmlformats.org/officeDocument/2006/relationships/hyperlink" Target="http://www.darena.ru/calendar/19890220.htm" TargetMode="External"/><Relationship Id="rId27" Type="http://schemas.openxmlformats.org/officeDocument/2006/relationships/hyperlink" Target="http://www.darena.ru/calendar/19890225.htm" TargetMode="External"/><Relationship Id="rId30" Type="http://schemas.openxmlformats.org/officeDocument/2006/relationships/hyperlink" Target="http://www.darena.ru/calendar/19890228.ht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306.htm" TargetMode="External"/><Relationship Id="rId13" Type="http://schemas.openxmlformats.org/officeDocument/2006/relationships/hyperlink" Target="http://www.darena.ru/calendar/19890311.htm" TargetMode="External"/><Relationship Id="rId18" Type="http://schemas.openxmlformats.org/officeDocument/2006/relationships/hyperlink" Target="http://www.darena.ru/calendar/19890316.htm" TargetMode="External"/><Relationship Id="rId26" Type="http://schemas.openxmlformats.org/officeDocument/2006/relationships/hyperlink" Target="http://www.darena.ru/calendar/19890324.htm" TargetMode="External"/><Relationship Id="rId3" Type="http://schemas.openxmlformats.org/officeDocument/2006/relationships/hyperlink" Target="http://www.darena.ru/calendar/19890301.htm" TargetMode="External"/><Relationship Id="rId21" Type="http://schemas.openxmlformats.org/officeDocument/2006/relationships/hyperlink" Target="http://www.darena.ru/calendar/19890319.htm" TargetMode="External"/><Relationship Id="rId7" Type="http://schemas.openxmlformats.org/officeDocument/2006/relationships/hyperlink" Target="http://www.darena.ru/calendar/19890305.htm" TargetMode="External"/><Relationship Id="rId12" Type="http://schemas.openxmlformats.org/officeDocument/2006/relationships/hyperlink" Target="http://www.darena.ru/calendar/19890310.htm" TargetMode="External"/><Relationship Id="rId17" Type="http://schemas.openxmlformats.org/officeDocument/2006/relationships/hyperlink" Target="http://www.darena.ru/calendar/19890315.htm" TargetMode="External"/><Relationship Id="rId25" Type="http://schemas.openxmlformats.org/officeDocument/2006/relationships/hyperlink" Target="http://www.darena.ru/calendar/19890323.htm" TargetMode="External"/><Relationship Id="rId33" Type="http://schemas.openxmlformats.org/officeDocument/2006/relationships/hyperlink" Target="http://www.darena.ru/calendar/19890331.htm" TargetMode="External"/><Relationship Id="rId2" Type="http://schemas.openxmlformats.org/officeDocument/2006/relationships/hyperlink" Target="http://www.darena.ru/holiday/1989_mart.htm" TargetMode="External"/><Relationship Id="rId16" Type="http://schemas.openxmlformats.org/officeDocument/2006/relationships/hyperlink" Target="http://www.darena.ru/calendar/19890314.htm" TargetMode="External"/><Relationship Id="rId20" Type="http://schemas.openxmlformats.org/officeDocument/2006/relationships/hyperlink" Target="http://www.darena.ru/calendar/19890318.htm" TargetMode="External"/><Relationship Id="rId29" Type="http://schemas.openxmlformats.org/officeDocument/2006/relationships/hyperlink" Target="http://www.darena.ru/calendar/198903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304.htm" TargetMode="External"/><Relationship Id="rId11" Type="http://schemas.openxmlformats.org/officeDocument/2006/relationships/hyperlink" Target="http://www.darena.ru/calendar/19890309.htm" TargetMode="External"/><Relationship Id="rId24" Type="http://schemas.openxmlformats.org/officeDocument/2006/relationships/hyperlink" Target="http://www.darena.ru/calendar/19890322.htm" TargetMode="External"/><Relationship Id="rId32" Type="http://schemas.openxmlformats.org/officeDocument/2006/relationships/hyperlink" Target="http://www.darena.ru/calendar/19890330.htm" TargetMode="External"/><Relationship Id="rId5" Type="http://schemas.openxmlformats.org/officeDocument/2006/relationships/hyperlink" Target="http://www.darena.ru/calendar/19890303.htm" TargetMode="External"/><Relationship Id="rId15" Type="http://schemas.openxmlformats.org/officeDocument/2006/relationships/hyperlink" Target="http://www.darena.ru/calendar/19890313.htm" TargetMode="External"/><Relationship Id="rId23" Type="http://schemas.openxmlformats.org/officeDocument/2006/relationships/hyperlink" Target="http://www.darena.ru/calendar/19890321.htm" TargetMode="External"/><Relationship Id="rId28" Type="http://schemas.openxmlformats.org/officeDocument/2006/relationships/hyperlink" Target="http://www.darena.ru/calendar/19890326.htm" TargetMode="External"/><Relationship Id="rId10" Type="http://schemas.openxmlformats.org/officeDocument/2006/relationships/hyperlink" Target="http://www.darena.ru/calendar/19890308.htm" TargetMode="External"/><Relationship Id="rId19" Type="http://schemas.openxmlformats.org/officeDocument/2006/relationships/hyperlink" Target="http://www.darena.ru/calendar/19890317.htm" TargetMode="External"/><Relationship Id="rId31" Type="http://schemas.openxmlformats.org/officeDocument/2006/relationships/hyperlink" Target="http://www.darena.ru/calendar/19890329.htm" TargetMode="External"/><Relationship Id="rId4" Type="http://schemas.openxmlformats.org/officeDocument/2006/relationships/hyperlink" Target="http://www.darena.ru/calendar/19890302.htm" TargetMode="External"/><Relationship Id="rId9" Type="http://schemas.openxmlformats.org/officeDocument/2006/relationships/hyperlink" Target="http://www.darena.ru/calendar/19890307.htm" TargetMode="External"/><Relationship Id="rId14" Type="http://schemas.openxmlformats.org/officeDocument/2006/relationships/hyperlink" Target="http://www.darena.ru/calendar/19890312.htm" TargetMode="External"/><Relationship Id="rId22" Type="http://schemas.openxmlformats.org/officeDocument/2006/relationships/hyperlink" Target="http://www.darena.ru/calendar/19890320.htm" TargetMode="External"/><Relationship Id="rId27" Type="http://schemas.openxmlformats.org/officeDocument/2006/relationships/hyperlink" Target="http://www.darena.ru/calendar/19890325.htm" TargetMode="External"/><Relationship Id="rId30" Type="http://schemas.openxmlformats.org/officeDocument/2006/relationships/hyperlink" Target="http://www.darena.ru/calendar/19890328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406.htm" TargetMode="External"/><Relationship Id="rId13" Type="http://schemas.openxmlformats.org/officeDocument/2006/relationships/hyperlink" Target="http://www.darena.ru/calendar/19890411.htm" TargetMode="External"/><Relationship Id="rId18" Type="http://schemas.openxmlformats.org/officeDocument/2006/relationships/hyperlink" Target="http://www.darena.ru/calendar/19890416.htm" TargetMode="External"/><Relationship Id="rId26" Type="http://schemas.openxmlformats.org/officeDocument/2006/relationships/hyperlink" Target="http://www.darena.ru/calendar/19890424.htm" TargetMode="External"/><Relationship Id="rId3" Type="http://schemas.openxmlformats.org/officeDocument/2006/relationships/hyperlink" Target="http://www.darena.ru/calendar/19890401.htm" TargetMode="External"/><Relationship Id="rId21" Type="http://schemas.openxmlformats.org/officeDocument/2006/relationships/hyperlink" Target="http://www.darena.ru/calendar/19890419.htm" TargetMode="External"/><Relationship Id="rId7" Type="http://schemas.openxmlformats.org/officeDocument/2006/relationships/hyperlink" Target="http://www.darena.ru/calendar/19890405.htm" TargetMode="External"/><Relationship Id="rId12" Type="http://schemas.openxmlformats.org/officeDocument/2006/relationships/hyperlink" Target="http://www.darena.ru/calendar/19890410.htm" TargetMode="External"/><Relationship Id="rId17" Type="http://schemas.openxmlformats.org/officeDocument/2006/relationships/hyperlink" Target="http://www.darena.ru/calendar/19890415.htm" TargetMode="External"/><Relationship Id="rId25" Type="http://schemas.openxmlformats.org/officeDocument/2006/relationships/hyperlink" Target="http://www.darena.ru/calendar/19890423.htm" TargetMode="External"/><Relationship Id="rId2" Type="http://schemas.openxmlformats.org/officeDocument/2006/relationships/hyperlink" Target="http://www.darena.ru/holiday/1989_aprel.htm" TargetMode="External"/><Relationship Id="rId16" Type="http://schemas.openxmlformats.org/officeDocument/2006/relationships/hyperlink" Target="http://www.darena.ru/calendar/19890414.htm" TargetMode="External"/><Relationship Id="rId20" Type="http://schemas.openxmlformats.org/officeDocument/2006/relationships/hyperlink" Target="http://www.darena.ru/calendar/19890418.htm" TargetMode="External"/><Relationship Id="rId29" Type="http://schemas.openxmlformats.org/officeDocument/2006/relationships/hyperlink" Target="http://www.darena.ru/calendar/198904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404.htm" TargetMode="External"/><Relationship Id="rId11" Type="http://schemas.openxmlformats.org/officeDocument/2006/relationships/hyperlink" Target="http://www.darena.ru/calendar/19890409.htm" TargetMode="External"/><Relationship Id="rId24" Type="http://schemas.openxmlformats.org/officeDocument/2006/relationships/hyperlink" Target="http://www.darena.ru/calendar/19890422.htm" TargetMode="External"/><Relationship Id="rId32" Type="http://schemas.openxmlformats.org/officeDocument/2006/relationships/hyperlink" Target="http://www.darena.ru/calendar/19890430.htm" TargetMode="External"/><Relationship Id="rId5" Type="http://schemas.openxmlformats.org/officeDocument/2006/relationships/hyperlink" Target="http://www.darena.ru/calendar/19890403.htm" TargetMode="External"/><Relationship Id="rId15" Type="http://schemas.openxmlformats.org/officeDocument/2006/relationships/hyperlink" Target="http://www.darena.ru/calendar/19890413.htm" TargetMode="External"/><Relationship Id="rId23" Type="http://schemas.openxmlformats.org/officeDocument/2006/relationships/hyperlink" Target="http://www.darena.ru/calendar/19890421.htm" TargetMode="External"/><Relationship Id="rId28" Type="http://schemas.openxmlformats.org/officeDocument/2006/relationships/hyperlink" Target="http://www.darena.ru/calendar/19890426.htm" TargetMode="External"/><Relationship Id="rId10" Type="http://schemas.openxmlformats.org/officeDocument/2006/relationships/hyperlink" Target="http://www.darena.ru/calendar/19890408.htm" TargetMode="External"/><Relationship Id="rId19" Type="http://schemas.openxmlformats.org/officeDocument/2006/relationships/hyperlink" Target="http://www.darena.ru/calendar/19890417.htm" TargetMode="External"/><Relationship Id="rId31" Type="http://schemas.openxmlformats.org/officeDocument/2006/relationships/hyperlink" Target="http://www.darena.ru/calendar/19890429.htm" TargetMode="External"/><Relationship Id="rId4" Type="http://schemas.openxmlformats.org/officeDocument/2006/relationships/hyperlink" Target="http://www.darena.ru/calendar/19890402.htm" TargetMode="External"/><Relationship Id="rId9" Type="http://schemas.openxmlformats.org/officeDocument/2006/relationships/hyperlink" Target="http://www.darena.ru/calendar/19890407.htm" TargetMode="External"/><Relationship Id="rId14" Type="http://schemas.openxmlformats.org/officeDocument/2006/relationships/hyperlink" Target="http://www.darena.ru/calendar/19890412.htm" TargetMode="External"/><Relationship Id="rId22" Type="http://schemas.openxmlformats.org/officeDocument/2006/relationships/hyperlink" Target="http://www.darena.ru/calendar/19890420.htm" TargetMode="External"/><Relationship Id="rId27" Type="http://schemas.openxmlformats.org/officeDocument/2006/relationships/hyperlink" Target="http://www.darena.ru/calendar/19890425.htm" TargetMode="External"/><Relationship Id="rId30" Type="http://schemas.openxmlformats.org/officeDocument/2006/relationships/hyperlink" Target="http://www.darena.ru/calendar/19890428.ht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506.htm" TargetMode="External"/><Relationship Id="rId13" Type="http://schemas.openxmlformats.org/officeDocument/2006/relationships/hyperlink" Target="http://www.darena.ru/calendar/19890511.htm" TargetMode="External"/><Relationship Id="rId18" Type="http://schemas.openxmlformats.org/officeDocument/2006/relationships/hyperlink" Target="http://www.darena.ru/calendar/19890516.htm" TargetMode="External"/><Relationship Id="rId26" Type="http://schemas.openxmlformats.org/officeDocument/2006/relationships/hyperlink" Target="http://www.darena.ru/calendar/19890524.htm" TargetMode="External"/><Relationship Id="rId3" Type="http://schemas.openxmlformats.org/officeDocument/2006/relationships/hyperlink" Target="http://www.darena.ru/calendar/19890501.htm" TargetMode="External"/><Relationship Id="rId21" Type="http://schemas.openxmlformats.org/officeDocument/2006/relationships/hyperlink" Target="http://www.darena.ru/calendar/19890519.htm" TargetMode="External"/><Relationship Id="rId7" Type="http://schemas.openxmlformats.org/officeDocument/2006/relationships/hyperlink" Target="http://www.darena.ru/calendar/19890505.htm" TargetMode="External"/><Relationship Id="rId12" Type="http://schemas.openxmlformats.org/officeDocument/2006/relationships/hyperlink" Target="http://www.darena.ru/calendar/19890510.htm" TargetMode="External"/><Relationship Id="rId17" Type="http://schemas.openxmlformats.org/officeDocument/2006/relationships/hyperlink" Target="http://www.darena.ru/calendar/19890515.htm" TargetMode="External"/><Relationship Id="rId25" Type="http://schemas.openxmlformats.org/officeDocument/2006/relationships/hyperlink" Target="http://www.darena.ru/calendar/19890523.htm" TargetMode="External"/><Relationship Id="rId33" Type="http://schemas.openxmlformats.org/officeDocument/2006/relationships/hyperlink" Target="http://www.darena.ru/calendar/19890531.htm" TargetMode="External"/><Relationship Id="rId2" Type="http://schemas.openxmlformats.org/officeDocument/2006/relationships/hyperlink" Target="http://www.darena.ru/holiday/1989_maj.htm" TargetMode="External"/><Relationship Id="rId16" Type="http://schemas.openxmlformats.org/officeDocument/2006/relationships/hyperlink" Target="http://www.darena.ru/calendar/19890514.htm" TargetMode="External"/><Relationship Id="rId20" Type="http://schemas.openxmlformats.org/officeDocument/2006/relationships/hyperlink" Target="http://www.darena.ru/calendar/19890518.htm" TargetMode="External"/><Relationship Id="rId29" Type="http://schemas.openxmlformats.org/officeDocument/2006/relationships/hyperlink" Target="http://www.darena.ru/calendar/198905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504.htm" TargetMode="External"/><Relationship Id="rId11" Type="http://schemas.openxmlformats.org/officeDocument/2006/relationships/hyperlink" Target="http://www.darena.ru/calendar/19890509.htm" TargetMode="External"/><Relationship Id="rId24" Type="http://schemas.openxmlformats.org/officeDocument/2006/relationships/hyperlink" Target="http://www.darena.ru/calendar/19890522.htm" TargetMode="External"/><Relationship Id="rId32" Type="http://schemas.openxmlformats.org/officeDocument/2006/relationships/hyperlink" Target="http://www.darena.ru/calendar/19890530.htm" TargetMode="External"/><Relationship Id="rId5" Type="http://schemas.openxmlformats.org/officeDocument/2006/relationships/hyperlink" Target="http://www.darena.ru/calendar/19890503.htm" TargetMode="External"/><Relationship Id="rId15" Type="http://schemas.openxmlformats.org/officeDocument/2006/relationships/hyperlink" Target="http://www.darena.ru/calendar/19890513.htm" TargetMode="External"/><Relationship Id="rId23" Type="http://schemas.openxmlformats.org/officeDocument/2006/relationships/hyperlink" Target="http://www.darena.ru/calendar/19890521.htm" TargetMode="External"/><Relationship Id="rId28" Type="http://schemas.openxmlformats.org/officeDocument/2006/relationships/hyperlink" Target="http://www.darena.ru/calendar/19890526.htm" TargetMode="External"/><Relationship Id="rId10" Type="http://schemas.openxmlformats.org/officeDocument/2006/relationships/hyperlink" Target="http://www.darena.ru/calendar/19890508.htm" TargetMode="External"/><Relationship Id="rId19" Type="http://schemas.openxmlformats.org/officeDocument/2006/relationships/hyperlink" Target="http://www.darena.ru/calendar/19890517.htm" TargetMode="External"/><Relationship Id="rId31" Type="http://schemas.openxmlformats.org/officeDocument/2006/relationships/hyperlink" Target="http://www.darena.ru/calendar/19890529.htm" TargetMode="External"/><Relationship Id="rId4" Type="http://schemas.openxmlformats.org/officeDocument/2006/relationships/hyperlink" Target="http://www.darena.ru/calendar/19890502.htm" TargetMode="External"/><Relationship Id="rId9" Type="http://schemas.openxmlformats.org/officeDocument/2006/relationships/hyperlink" Target="http://www.darena.ru/calendar/19890507.htm" TargetMode="External"/><Relationship Id="rId14" Type="http://schemas.openxmlformats.org/officeDocument/2006/relationships/hyperlink" Target="http://www.darena.ru/calendar/19890512.htm" TargetMode="External"/><Relationship Id="rId22" Type="http://schemas.openxmlformats.org/officeDocument/2006/relationships/hyperlink" Target="http://www.darena.ru/calendar/19890520.htm" TargetMode="External"/><Relationship Id="rId27" Type="http://schemas.openxmlformats.org/officeDocument/2006/relationships/hyperlink" Target="http://www.darena.ru/calendar/19890525.htm" TargetMode="External"/><Relationship Id="rId30" Type="http://schemas.openxmlformats.org/officeDocument/2006/relationships/hyperlink" Target="http://www.darena.ru/calendar/19890528.ht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606.htm" TargetMode="External"/><Relationship Id="rId13" Type="http://schemas.openxmlformats.org/officeDocument/2006/relationships/hyperlink" Target="http://www.darena.ru/calendar/19890611.htm" TargetMode="External"/><Relationship Id="rId18" Type="http://schemas.openxmlformats.org/officeDocument/2006/relationships/hyperlink" Target="http://www.darena.ru/calendar/19890616.htm" TargetMode="External"/><Relationship Id="rId26" Type="http://schemas.openxmlformats.org/officeDocument/2006/relationships/hyperlink" Target="http://www.darena.ru/calendar/19890624.htm" TargetMode="External"/><Relationship Id="rId3" Type="http://schemas.openxmlformats.org/officeDocument/2006/relationships/hyperlink" Target="http://www.darena.ru/calendar/19890601.htm" TargetMode="External"/><Relationship Id="rId21" Type="http://schemas.openxmlformats.org/officeDocument/2006/relationships/hyperlink" Target="http://www.darena.ru/calendar/19890619.htm" TargetMode="External"/><Relationship Id="rId7" Type="http://schemas.openxmlformats.org/officeDocument/2006/relationships/hyperlink" Target="http://www.darena.ru/calendar/19890605.htm" TargetMode="External"/><Relationship Id="rId12" Type="http://schemas.openxmlformats.org/officeDocument/2006/relationships/hyperlink" Target="http://www.darena.ru/calendar/19890610.htm" TargetMode="External"/><Relationship Id="rId17" Type="http://schemas.openxmlformats.org/officeDocument/2006/relationships/hyperlink" Target="http://www.darena.ru/calendar/19890615.htm" TargetMode="External"/><Relationship Id="rId25" Type="http://schemas.openxmlformats.org/officeDocument/2006/relationships/hyperlink" Target="http://www.darena.ru/calendar/19890623.htm" TargetMode="External"/><Relationship Id="rId2" Type="http://schemas.openxmlformats.org/officeDocument/2006/relationships/hyperlink" Target="http://www.darena.ru/holiday/1989_ijun.htm" TargetMode="External"/><Relationship Id="rId16" Type="http://schemas.openxmlformats.org/officeDocument/2006/relationships/hyperlink" Target="http://www.darena.ru/calendar/19890614.htm" TargetMode="External"/><Relationship Id="rId20" Type="http://schemas.openxmlformats.org/officeDocument/2006/relationships/hyperlink" Target="http://www.darena.ru/calendar/19890618.htm" TargetMode="External"/><Relationship Id="rId29" Type="http://schemas.openxmlformats.org/officeDocument/2006/relationships/hyperlink" Target="http://www.darena.ru/calendar/198906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604.htm" TargetMode="External"/><Relationship Id="rId11" Type="http://schemas.openxmlformats.org/officeDocument/2006/relationships/hyperlink" Target="http://www.darena.ru/calendar/19890609.htm" TargetMode="External"/><Relationship Id="rId24" Type="http://schemas.openxmlformats.org/officeDocument/2006/relationships/hyperlink" Target="http://www.darena.ru/calendar/19890622.htm" TargetMode="External"/><Relationship Id="rId32" Type="http://schemas.openxmlformats.org/officeDocument/2006/relationships/hyperlink" Target="http://www.darena.ru/calendar/19890630.htm" TargetMode="External"/><Relationship Id="rId5" Type="http://schemas.openxmlformats.org/officeDocument/2006/relationships/hyperlink" Target="http://www.darena.ru/calendar/19890603.htm" TargetMode="External"/><Relationship Id="rId15" Type="http://schemas.openxmlformats.org/officeDocument/2006/relationships/hyperlink" Target="http://www.darena.ru/calendar/19890613.htm" TargetMode="External"/><Relationship Id="rId23" Type="http://schemas.openxmlformats.org/officeDocument/2006/relationships/hyperlink" Target="http://www.darena.ru/calendar/19890621.htm" TargetMode="External"/><Relationship Id="rId28" Type="http://schemas.openxmlformats.org/officeDocument/2006/relationships/hyperlink" Target="http://www.darena.ru/calendar/19890626.htm" TargetMode="External"/><Relationship Id="rId10" Type="http://schemas.openxmlformats.org/officeDocument/2006/relationships/hyperlink" Target="http://www.darena.ru/calendar/19890608.htm" TargetMode="External"/><Relationship Id="rId19" Type="http://schemas.openxmlformats.org/officeDocument/2006/relationships/hyperlink" Target="http://www.darena.ru/calendar/19890617.htm" TargetMode="External"/><Relationship Id="rId31" Type="http://schemas.openxmlformats.org/officeDocument/2006/relationships/hyperlink" Target="http://www.darena.ru/calendar/19890629.htm" TargetMode="External"/><Relationship Id="rId4" Type="http://schemas.openxmlformats.org/officeDocument/2006/relationships/hyperlink" Target="http://www.darena.ru/calendar/19890602.htm" TargetMode="External"/><Relationship Id="rId9" Type="http://schemas.openxmlformats.org/officeDocument/2006/relationships/hyperlink" Target="http://www.darena.ru/calendar/19890607.htm" TargetMode="External"/><Relationship Id="rId14" Type="http://schemas.openxmlformats.org/officeDocument/2006/relationships/hyperlink" Target="http://www.darena.ru/calendar/19890612.htm" TargetMode="External"/><Relationship Id="rId22" Type="http://schemas.openxmlformats.org/officeDocument/2006/relationships/hyperlink" Target="http://www.darena.ru/calendar/19890620.htm" TargetMode="External"/><Relationship Id="rId27" Type="http://schemas.openxmlformats.org/officeDocument/2006/relationships/hyperlink" Target="http://www.darena.ru/calendar/19890625.htm" TargetMode="External"/><Relationship Id="rId30" Type="http://schemas.openxmlformats.org/officeDocument/2006/relationships/hyperlink" Target="http://www.darena.ru/calendar/19890628.ht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706.htm" TargetMode="External"/><Relationship Id="rId13" Type="http://schemas.openxmlformats.org/officeDocument/2006/relationships/hyperlink" Target="http://www.darena.ru/calendar/19890711.htm" TargetMode="External"/><Relationship Id="rId18" Type="http://schemas.openxmlformats.org/officeDocument/2006/relationships/hyperlink" Target="http://www.darena.ru/calendar/19890716.htm" TargetMode="External"/><Relationship Id="rId26" Type="http://schemas.openxmlformats.org/officeDocument/2006/relationships/hyperlink" Target="http://www.darena.ru/calendar/19890724.htm" TargetMode="External"/><Relationship Id="rId3" Type="http://schemas.openxmlformats.org/officeDocument/2006/relationships/hyperlink" Target="http://www.darena.ru/calendar/19890701.htm" TargetMode="External"/><Relationship Id="rId21" Type="http://schemas.openxmlformats.org/officeDocument/2006/relationships/hyperlink" Target="http://www.darena.ru/calendar/19890719.htm" TargetMode="External"/><Relationship Id="rId7" Type="http://schemas.openxmlformats.org/officeDocument/2006/relationships/hyperlink" Target="http://www.darena.ru/calendar/19890705.htm" TargetMode="External"/><Relationship Id="rId12" Type="http://schemas.openxmlformats.org/officeDocument/2006/relationships/hyperlink" Target="http://www.darena.ru/calendar/19890710.htm" TargetMode="External"/><Relationship Id="rId17" Type="http://schemas.openxmlformats.org/officeDocument/2006/relationships/hyperlink" Target="http://www.darena.ru/calendar/19890715.htm" TargetMode="External"/><Relationship Id="rId25" Type="http://schemas.openxmlformats.org/officeDocument/2006/relationships/hyperlink" Target="http://www.darena.ru/calendar/19890723.htm" TargetMode="External"/><Relationship Id="rId33" Type="http://schemas.openxmlformats.org/officeDocument/2006/relationships/hyperlink" Target="http://www.darena.ru/calendar/19890731.htm" TargetMode="External"/><Relationship Id="rId2" Type="http://schemas.openxmlformats.org/officeDocument/2006/relationships/hyperlink" Target="http://www.darena.ru/holiday/1989_ijul.htm" TargetMode="External"/><Relationship Id="rId16" Type="http://schemas.openxmlformats.org/officeDocument/2006/relationships/hyperlink" Target="http://www.darena.ru/calendar/19890714.htm" TargetMode="External"/><Relationship Id="rId20" Type="http://schemas.openxmlformats.org/officeDocument/2006/relationships/hyperlink" Target="http://www.darena.ru/calendar/19890718.htm" TargetMode="External"/><Relationship Id="rId29" Type="http://schemas.openxmlformats.org/officeDocument/2006/relationships/hyperlink" Target="http://www.darena.ru/calendar/198907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704.htm" TargetMode="External"/><Relationship Id="rId11" Type="http://schemas.openxmlformats.org/officeDocument/2006/relationships/hyperlink" Target="http://www.darena.ru/calendar/19890709.htm" TargetMode="External"/><Relationship Id="rId24" Type="http://schemas.openxmlformats.org/officeDocument/2006/relationships/hyperlink" Target="http://www.darena.ru/calendar/19890722.htm" TargetMode="External"/><Relationship Id="rId32" Type="http://schemas.openxmlformats.org/officeDocument/2006/relationships/hyperlink" Target="http://www.darena.ru/calendar/19890730.htm" TargetMode="External"/><Relationship Id="rId5" Type="http://schemas.openxmlformats.org/officeDocument/2006/relationships/hyperlink" Target="http://www.darena.ru/calendar/19890703.htm" TargetMode="External"/><Relationship Id="rId15" Type="http://schemas.openxmlformats.org/officeDocument/2006/relationships/hyperlink" Target="http://www.darena.ru/calendar/19890713.htm" TargetMode="External"/><Relationship Id="rId23" Type="http://schemas.openxmlformats.org/officeDocument/2006/relationships/hyperlink" Target="http://www.darena.ru/calendar/19890721.htm" TargetMode="External"/><Relationship Id="rId28" Type="http://schemas.openxmlformats.org/officeDocument/2006/relationships/hyperlink" Target="http://www.darena.ru/calendar/19890726.htm" TargetMode="External"/><Relationship Id="rId10" Type="http://schemas.openxmlformats.org/officeDocument/2006/relationships/hyperlink" Target="http://www.darena.ru/calendar/19890708.htm" TargetMode="External"/><Relationship Id="rId19" Type="http://schemas.openxmlformats.org/officeDocument/2006/relationships/hyperlink" Target="http://www.darena.ru/calendar/19890717.htm" TargetMode="External"/><Relationship Id="rId31" Type="http://schemas.openxmlformats.org/officeDocument/2006/relationships/hyperlink" Target="http://www.darena.ru/calendar/19890729.htm" TargetMode="External"/><Relationship Id="rId4" Type="http://schemas.openxmlformats.org/officeDocument/2006/relationships/hyperlink" Target="http://www.darena.ru/calendar/19890702.htm" TargetMode="External"/><Relationship Id="rId9" Type="http://schemas.openxmlformats.org/officeDocument/2006/relationships/hyperlink" Target="http://www.darena.ru/calendar/19890707.htm" TargetMode="External"/><Relationship Id="rId14" Type="http://schemas.openxmlformats.org/officeDocument/2006/relationships/hyperlink" Target="http://www.darena.ru/calendar/19890712.htm" TargetMode="External"/><Relationship Id="rId22" Type="http://schemas.openxmlformats.org/officeDocument/2006/relationships/hyperlink" Target="http://www.darena.ru/calendar/19890720.htm" TargetMode="External"/><Relationship Id="rId27" Type="http://schemas.openxmlformats.org/officeDocument/2006/relationships/hyperlink" Target="http://www.darena.ru/calendar/19890725.htm" TargetMode="External"/><Relationship Id="rId30" Type="http://schemas.openxmlformats.org/officeDocument/2006/relationships/hyperlink" Target="http://www.darena.ru/calendar/19890728.ht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806.htm" TargetMode="External"/><Relationship Id="rId13" Type="http://schemas.openxmlformats.org/officeDocument/2006/relationships/hyperlink" Target="http://www.darena.ru/calendar/19890811.htm" TargetMode="External"/><Relationship Id="rId18" Type="http://schemas.openxmlformats.org/officeDocument/2006/relationships/hyperlink" Target="http://www.darena.ru/calendar/19890816.htm" TargetMode="External"/><Relationship Id="rId26" Type="http://schemas.openxmlformats.org/officeDocument/2006/relationships/hyperlink" Target="http://www.darena.ru/calendar/19890824.htm" TargetMode="External"/><Relationship Id="rId3" Type="http://schemas.openxmlformats.org/officeDocument/2006/relationships/hyperlink" Target="http://www.darena.ru/calendar/19890801.htm" TargetMode="External"/><Relationship Id="rId21" Type="http://schemas.openxmlformats.org/officeDocument/2006/relationships/hyperlink" Target="http://www.darena.ru/calendar/19890819.htm" TargetMode="External"/><Relationship Id="rId7" Type="http://schemas.openxmlformats.org/officeDocument/2006/relationships/hyperlink" Target="http://www.darena.ru/calendar/19890805.htm" TargetMode="External"/><Relationship Id="rId12" Type="http://schemas.openxmlformats.org/officeDocument/2006/relationships/hyperlink" Target="http://www.darena.ru/calendar/19890810.htm" TargetMode="External"/><Relationship Id="rId17" Type="http://schemas.openxmlformats.org/officeDocument/2006/relationships/hyperlink" Target="http://www.darena.ru/calendar/19890815.htm" TargetMode="External"/><Relationship Id="rId25" Type="http://schemas.openxmlformats.org/officeDocument/2006/relationships/hyperlink" Target="http://www.darena.ru/calendar/19890823.htm" TargetMode="External"/><Relationship Id="rId33" Type="http://schemas.openxmlformats.org/officeDocument/2006/relationships/hyperlink" Target="http://www.darena.ru/calendar/19890831.htm" TargetMode="External"/><Relationship Id="rId2" Type="http://schemas.openxmlformats.org/officeDocument/2006/relationships/hyperlink" Target="http://www.darena.ru/holiday/1989_avgust.htm" TargetMode="External"/><Relationship Id="rId16" Type="http://schemas.openxmlformats.org/officeDocument/2006/relationships/hyperlink" Target="http://www.darena.ru/calendar/19890814.htm" TargetMode="External"/><Relationship Id="rId20" Type="http://schemas.openxmlformats.org/officeDocument/2006/relationships/hyperlink" Target="http://www.darena.ru/calendar/19890818.htm" TargetMode="External"/><Relationship Id="rId29" Type="http://schemas.openxmlformats.org/officeDocument/2006/relationships/hyperlink" Target="http://www.darena.ru/calendar/198908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804.htm" TargetMode="External"/><Relationship Id="rId11" Type="http://schemas.openxmlformats.org/officeDocument/2006/relationships/hyperlink" Target="http://www.darena.ru/calendar/19890809.htm" TargetMode="External"/><Relationship Id="rId24" Type="http://schemas.openxmlformats.org/officeDocument/2006/relationships/hyperlink" Target="http://www.darena.ru/calendar/19890822.htm" TargetMode="External"/><Relationship Id="rId32" Type="http://schemas.openxmlformats.org/officeDocument/2006/relationships/hyperlink" Target="http://www.darena.ru/calendar/19890830.htm" TargetMode="External"/><Relationship Id="rId5" Type="http://schemas.openxmlformats.org/officeDocument/2006/relationships/hyperlink" Target="http://www.darena.ru/calendar/19890803.htm" TargetMode="External"/><Relationship Id="rId15" Type="http://schemas.openxmlformats.org/officeDocument/2006/relationships/hyperlink" Target="http://www.darena.ru/calendar/19890813.htm" TargetMode="External"/><Relationship Id="rId23" Type="http://schemas.openxmlformats.org/officeDocument/2006/relationships/hyperlink" Target="http://www.darena.ru/calendar/19890821.htm" TargetMode="External"/><Relationship Id="rId28" Type="http://schemas.openxmlformats.org/officeDocument/2006/relationships/hyperlink" Target="http://www.darena.ru/calendar/19890826.htm" TargetMode="External"/><Relationship Id="rId10" Type="http://schemas.openxmlformats.org/officeDocument/2006/relationships/hyperlink" Target="http://www.darena.ru/calendar/19890808.htm" TargetMode="External"/><Relationship Id="rId19" Type="http://schemas.openxmlformats.org/officeDocument/2006/relationships/hyperlink" Target="http://www.darena.ru/calendar/19890817.htm" TargetMode="External"/><Relationship Id="rId31" Type="http://schemas.openxmlformats.org/officeDocument/2006/relationships/hyperlink" Target="http://www.darena.ru/calendar/19890829.htm" TargetMode="External"/><Relationship Id="rId4" Type="http://schemas.openxmlformats.org/officeDocument/2006/relationships/hyperlink" Target="http://www.darena.ru/calendar/19890802.htm" TargetMode="External"/><Relationship Id="rId9" Type="http://schemas.openxmlformats.org/officeDocument/2006/relationships/hyperlink" Target="http://www.darena.ru/calendar/19890807.htm" TargetMode="External"/><Relationship Id="rId14" Type="http://schemas.openxmlformats.org/officeDocument/2006/relationships/hyperlink" Target="http://www.darena.ru/calendar/19890812.htm" TargetMode="External"/><Relationship Id="rId22" Type="http://schemas.openxmlformats.org/officeDocument/2006/relationships/hyperlink" Target="http://www.darena.ru/calendar/19890820.htm" TargetMode="External"/><Relationship Id="rId27" Type="http://schemas.openxmlformats.org/officeDocument/2006/relationships/hyperlink" Target="http://www.darena.ru/calendar/19890825.htm" TargetMode="External"/><Relationship Id="rId30" Type="http://schemas.openxmlformats.org/officeDocument/2006/relationships/hyperlink" Target="http://www.darena.ru/calendar/19890828.htm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906.htm" TargetMode="External"/><Relationship Id="rId13" Type="http://schemas.openxmlformats.org/officeDocument/2006/relationships/hyperlink" Target="http://www.darena.ru/calendar/19890911.htm" TargetMode="External"/><Relationship Id="rId18" Type="http://schemas.openxmlformats.org/officeDocument/2006/relationships/hyperlink" Target="http://www.darena.ru/calendar/19890916.htm" TargetMode="External"/><Relationship Id="rId26" Type="http://schemas.openxmlformats.org/officeDocument/2006/relationships/hyperlink" Target="http://www.darena.ru/calendar/19890924.htm" TargetMode="External"/><Relationship Id="rId3" Type="http://schemas.openxmlformats.org/officeDocument/2006/relationships/hyperlink" Target="http://www.darena.ru/calendar/19890901.htm" TargetMode="External"/><Relationship Id="rId21" Type="http://schemas.openxmlformats.org/officeDocument/2006/relationships/hyperlink" Target="http://www.darena.ru/calendar/19890919.htm" TargetMode="External"/><Relationship Id="rId7" Type="http://schemas.openxmlformats.org/officeDocument/2006/relationships/hyperlink" Target="http://www.darena.ru/calendar/19890905.htm" TargetMode="External"/><Relationship Id="rId12" Type="http://schemas.openxmlformats.org/officeDocument/2006/relationships/hyperlink" Target="http://www.darena.ru/calendar/19890910.htm" TargetMode="External"/><Relationship Id="rId17" Type="http://schemas.openxmlformats.org/officeDocument/2006/relationships/hyperlink" Target="http://www.darena.ru/calendar/19890915.htm" TargetMode="External"/><Relationship Id="rId25" Type="http://schemas.openxmlformats.org/officeDocument/2006/relationships/hyperlink" Target="http://www.darena.ru/calendar/19890923.htm" TargetMode="External"/><Relationship Id="rId2" Type="http://schemas.openxmlformats.org/officeDocument/2006/relationships/hyperlink" Target="http://www.darena.ru/holiday/1989_sentjabr.htm" TargetMode="External"/><Relationship Id="rId16" Type="http://schemas.openxmlformats.org/officeDocument/2006/relationships/hyperlink" Target="http://www.darena.ru/calendar/19890914.htm" TargetMode="External"/><Relationship Id="rId20" Type="http://schemas.openxmlformats.org/officeDocument/2006/relationships/hyperlink" Target="http://www.darena.ru/calendar/19890918.htm" TargetMode="External"/><Relationship Id="rId29" Type="http://schemas.openxmlformats.org/officeDocument/2006/relationships/hyperlink" Target="http://www.darena.ru/calendar/198909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904.htm" TargetMode="External"/><Relationship Id="rId11" Type="http://schemas.openxmlformats.org/officeDocument/2006/relationships/hyperlink" Target="http://www.darena.ru/calendar/19890909.htm" TargetMode="External"/><Relationship Id="rId24" Type="http://schemas.openxmlformats.org/officeDocument/2006/relationships/hyperlink" Target="http://www.darena.ru/calendar/19890922.htm" TargetMode="External"/><Relationship Id="rId32" Type="http://schemas.openxmlformats.org/officeDocument/2006/relationships/hyperlink" Target="http://www.darena.ru/calendar/19890930.htm" TargetMode="External"/><Relationship Id="rId5" Type="http://schemas.openxmlformats.org/officeDocument/2006/relationships/hyperlink" Target="http://www.darena.ru/calendar/19890903.htm" TargetMode="External"/><Relationship Id="rId15" Type="http://schemas.openxmlformats.org/officeDocument/2006/relationships/hyperlink" Target="http://www.darena.ru/calendar/19890913.htm" TargetMode="External"/><Relationship Id="rId23" Type="http://schemas.openxmlformats.org/officeDocument/2006/relationships/hyperlink" Target="http://www.darena.ru/calendar/19890921.htm" TargetMode="External"/><Relationship Id="rId28" Type="http://schemas.openxmlformats.org/officeDocument/2006/relationships/hyperlink" Target="http://www.darena.ru/calendar/19890926.htm" TargetMode="External"/><Relationship Id="rId10" Type="http://schemas.openxmlformats.org/officeDocument/2006/relationships/hyperlink" Target="http://www.darena.ru/calendar/19890908.htm" TargetMode="External"/><Relationship Id="rId19" Type="http://schemas.openxmlformats.org/officeDocument/2006/relationships/hyperlink" Target="http://www.darena.ru/calendar/19890917.htm" TargetMode="External"/><Relationship Id="rId31" Type="http://schemas.openxmlformats.org/officeDocument/2006/relationships/hyperlink" Target="http://www.darena.ru/calendar/19890929.htm" TargetMode="External"/><Relationship Id="rId4" Type="http://schemas.openxmlformats.org/officeDocument/2006/relationships/hyperlink" Target="http://www.darena.ru/calendar/19890902.htm" TargetMode="External"/><Relationship Id="rId9" Type="http://schemas.openxmlformats.org/officeDocument/2006/relationships/hyperlink" Target="http://www.darena.ru/calendar/19890907.htm" TargetMode="External"/><Relationship Id="rId14" Type="http://schemas.openxmlformats.org/officeDocument/2006/relationships/hyperlink" Target="http://www.darena.ru/calendar/19890912.htm" TargetMode="External"/><Relationship Id="rId22" Type="http://schemas.openxmlformats.org/officeDocument/2006/relationships/hyperlink" Target="http://www.darena.ru/calendar/19890920.htm" TargetMode="External"/><Relationship Id="rId27" Type="http://schemas.openxmlformats.org/officeDocument/2006/relationships/hyperlink" Target="http://www.darena.ru/calendar/19890925.htm" TargetMode="External"/><Relationship Id="rId30" Type="http://schemas.openxmlformats.org/officeDocument/2006/relationships/hyperlink" Target="http://www.darena.ru/calendar/19890928.ht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1006.htm" TargetMode="External"/><Relationship Id="rId13" Type="http://schemas.openxmlformats.org/officeDocument/2006/relationships/hyperlink" Target="http://www.darena.ru/calendar/19891011.htm" TargetMode="External"/><Relationship Id="rId18" Type="http://schemas.openxmlformats.org/officeDocument/2006/relationships/hyperlink" Target="http://www.darena.ru/calendar/19891016.htm" TargetMode="External"/><Relationship Id="rId26" Type="http://schemas.openxmlformats.org/officeDocument/2006/relationships/hyperlink" Target="http://www.darena.ru/calendar/19891024.htm" TargetMode="External"/><Relationship Id="rId3" Type="http://schemas.openxmlformats.org/officeDocument/2006/relationships/hyperlink" Target="http://www.darena.ru/calendar/19891001.htm" TargetMode="External"/><Relationship Id="rId21" Type="http://schemas.openxmlformats.org/officeDocument/2006/relationships/hyperlink" Target="http://www.darena.ru/calendar/19891019.htm" TargetMode="External"/><Relationship Id="rId7" Type="http://schemas.openxmlformats.org/officeDocument/2006/relationships/hyperlink" Target="http://www.darena.ru/calendar/19891005.htm" TargetMode="External"/><Relationship Id="rId12" Type="http://schemas.openxmlformats.org/officeDocument/2006/relationships/hyperlink" Target="http://www.darena.ru/calendar/19891010.htm" TargetMode="External"/><Relationship Id="rId17" Type="http://schemas.openxmlformats.org/officeDocument/2006/relationships/hyperlink" Target="http://www.darena.ru/calendar/19891015.htm" TargetMode="External"/><Relationship Id="rId25" Type="http://schemas.openxmlformats.org/officeDocument/2006/relationships/hyperlink" Target="http://www.darena.ru/calendar/19891023.htm" TargetMode="External"/><Relationship Id="rId33" Type="http://schemas.openxmlformats.org/officeDocument/2006/relationships/hyperlink" Target="http://www.darena.ru/calendar/19891031.htm" TargetMode="External"/><Relationship Id="rId2" Type="http://schemas.openxmlformats.org/officeDocument/2006/relationships/hyperlink" Target="http://www.darena.ru/holiday/1989_oktjabr.htm" TargetMode="External"/><Relationship Id="rId16" Type="http://schemas.openxmlformats.org/officeDocument/2006/relationships/hyperlink" Target="http://www.darena.ru/calendar/19891014.htm" TargetMode="External"/><Relationship Id="rId20" Type="http://schemas.openxmlformats.org/officeDocument/2006/relationships/hyperlink" Target="http://www.darena.ru/calendar/19891018.htm" TargetMode="External"/><Relationship Id="rId29" Type="http://schemas.openxmlformats.org/officeDocument/2006/relationships/hyperlink" Target="http://www.darena.ru/calendar/198910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1004.htm" TargetMode="External"/><Relationship Id="rId11" Type="http://schemas.openxmlformats.org/officeDocument/2006/relationships/hyperlink" Target="http://www.darena.ru/calendar/19891009.htm" TargetMode="External"/><Relationship Id="rId24" Type="http://schemas.openxmlformats.org/officeDocument/2006/relationships/hyperlink" Target="http://www.darena.ru/calendar/19891022.htm" TargetMode="External"/><Relationship Id="rId32" Type="http://schemas.openxmlformats.org/officeDocument/2006/relationships/hyperlink" Target="http://www.darena.ru/calendar/19891030.htm" TargetMode="External"/><Relationship Id="rId5" Type="http://schemas.openxmlformats.org/officeDocument/2006/relationships/hyperlink" Target="http://www.darena.ru/calendar/19891003.htm" TargetMode="External"/><Relationship Id="rId15" Type="http://schemas.openxmlformats.org/officeDocument/2006/relationships/hyperlink" Target="http://www.darena.ru/calendar/19891013.htm" TargetMode="External"/><Relationship Id="rId23" Type="http://schemas.openxmlformats.org/officeDocument/2006/relationships/hyperlink" Target="http://www.darena.ru/calendar/19891021.htm" TargetMode="External"/><Relationship Id="rId28" Type="http://schemas.openxmlformats.org/officeDocument/2006/relationships/hyperlink" Target="http://www.darena.ru/calendar/19891026.htm" TargetMode="External"/><Relationship Id="rId10" Type="http://schemas.openxmlformats.org/officeDocument/2006/relationships/hyperlink" Target="http://www.darena.ru/calendar/19891008.htm" TargetMode="External"/><Relationship Id="rId19" Type="http://schemas.openxmlformats.org/officeDocument/2006/relationships/hyperlink" Target="http://www.darena.ru/calendar/19891017.htm" TargetMode="External"/><Relationship Id="rId31" Type="http://schemas.openxmlformats.org/officeDocument/2006/relationships/hyperlink" Target="http://www.darena.ru/calendar/19891029.htm" TargetMode="External"/><Relationship Id="rId4" Type="http://schemas.openxmlformats.org/officeDocument/2006/relationships/hyperlink" Target="http://www.darena.ru/calendar/19891002.htm" TargetMode="External"/><Relationship Id="rId9" Type="http://schemas.openxmlformats.org/officeDocument/2006/relationships/hyperlink" Target="http://www.darena.ru/calendar/19891007.htm" TargetMode="External"/><Relationship Id="rId14" Type="http://schemas.openxmlformats.org/officeDocument/2006/relationships/hyperlink" Target="http://www.darena.ru/calendar/19891012.htm" TargetMode="External"/><Relationship Id="rId22" Type="http://schemas.openxmlformats.org/officeDocument/2006/relationships/hyperlink" Target="http://www.darena.ru/calendar/19891020.htm" TargetMode="External"/><Relationship Id="rId27" Type="http://schemas.openxmlformats.org/officeDocument/2006/relationships/hyperlink" Target="http://www.darena.ru/calendar/19891025.htm" TargetMode="External"/><Relationship Id="rId30" Type="http://schemas.openxmlformats.org/officeDocument/2006/relationships/hyperlink" Target="http://www.darena.ru/calendar/19891028.htm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1106.htm" TargetMode="External"/><Relationship Id="rId13" Type="http://schemas.openxmlformats.org/officeDocument/2006/relationships/hyperlink" Target="http://www.darena.ru/calendar/19891111.htm" TargetMode="External"/><Relationship Id="rId18" Type="http://schemas.openxmlformats.org/officeDocument/2006/relationships/hyperlink" Target="http://www.darena.ru/calendar/19891116.htm" TargetMode="External"/><Relationship Id="rId26" Type="http://schemas.openxmlformats.org/officeDocument/2006/relationships/hyperlink" Target="http://www.darena.ru/calendar/19891124.htm" TargetMode="External"/><Relationship Id="rId3" Type="http://schemas.openxmlformats.org/officeDocument/2006/relationships/hyperlink" Target="http://www.darena.ru/calendar/19891101.htm" TargetMode="External"/><Relationship Id="rId21" Type="http://schemas.openxmlformats.org/officeDocument/2006/relationships/hyperlink" Target="http://www.darena.ru/calendar/19891119.htm" TargetMode="External"/><Relationship Id="rId7" Type="http://schemas.openxmlformats.org/officeDocument/2006/relationships/hyperlink" Target="http://www.darena.ru/calendar/19891105.htm" TargetMode="External"/><Relationship Id="rId12" Type="http://schemas.openxmlformats.org/officeDocument/2006/relationships/hyperlink" Target="http://www.darena.ru/calendar/19891110.htm" TargetMode="External"/><Relationship Id="rId17" Type="http://schemas.openxmlformats.org/officeDocument/2006/relationships/hyperlink" Target="http://www.darena.ru/calendar/19891115.htm" TargetMode="External"/><Relationship Id="rId25" Type="http://schemas.openxmlformats.org/officeDocument/2006/relationships/hyperlink" Target="http://www.darena.ru/calendar/19891123.htm" TargetMode="External"/><Relationship Id="rId2" Type="http://schemas.openxmlformats.org/officeDocument/2006/relationships/hyperlink" Target="http://www.darena.ru/holiday/1989_nojabr.htm" TargetMode="External"/><Relationship Id="rId16" Type="http://schemas.openxmlformats.org/officeDocument/2006/relationships/hyperlink" Target="http://www.darena.ru/calendar/19891114.htm" TargetMode="External"/><Relationship Id="rId20" Type="http://schemas.openxmlformats.org/officeDocument/2006/relationships/hyperlink" Target="http://www.darena.ru/calendar/19891118.htm" TargetMode="External"/><Relationship Id="rId29" Type="http://schemas.openxmlformats.org/officeDocument/2006/relationships/hyperlink" Target="http://www.darena.ru/calendar/198911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1104.htm" TargetMode="External"/><Relationship Id="rId11" Type="http://schemas.openxmlformats.org/officeDocument/2006/relationships/hyperlink" Target="http://www.darena.ru/calendar/19891109.htm" TargetMode="External"/><Relationship Id="rId24" Type="http://schemas.openxmlformats.org/officeDocument/2006/relationships/hyperlink" Target="http://www.darena.ru/calendar/19891122.htm" TargetMode="External"/><Relationship Id="rId32" Type="http://schemas.openxmlformats.org/officeDocument/2006/relationships/hyperlink" Target="http://www.darena.ru/calendar/19891130.htm" TargetMode="External"/><Relationship Id="rId5" Type="http://schemas.openxmlformats.org/officeDocument/2006/relationships/hyperlink" Target="http://www.darena.ru/calendar/19891103.htm" TargetMode="External"/><Relationship Id="rId15" Type="http://schemas.openxmlformats.org/officeDocument/2006/relationships/hyperlink" Target="http://www.darena.ru/calendar/19891113.htm" TargetMode="External"/><Relationship Id="rId23" Type="http://schemas.openxmlformats.org/officeDocument/2006/relationships/hyperlink" Target="http://www.darena.ru/calendar/19891121.htm" TargetMode="External"/><Relationship Id="rId28" Type="http://schemas.openxmlformats.org/officeDocument/2006/relationships/hyperlink" Target="http://www.darena.ru/calendar/19891126.htm" TargetMode="External"/><Relationship Id="rId10" Type="http://schemas.openxmlformats.org/officeDocument/2006/relationships/hyperlink" Target="http://www.darena.ru/calendar/19891108.htm" TargetMode="External"/><Relationship Id="rId19" Type="http://schemas.openxmlformats.org/officeDocument/2006/relationships/hyperlink" Target="http://www.darena.ru/calendar/19891117.htm" TargetMode="External"/><Relationship Id="rId31" Type="http://schemas.openxmlformats.org/officeDocument/2006/relationships/hyperlink" Target="http://www.darena.ru/calendar/19891129.htm" TargetMode="External"/><Relationship Id="rId4" Type="http://schemas.openxmlformats.org/officeDocument/2006/relationships/hyperlink" Target="http://www.darena.ru/calendar/19891102.htm" TargetMode="External"/><Relationship Id="rId9" Type="http://schemas.openxmlformats.org/officeDocument/2006/relationships/hyperlink" Target="http://www.darena.ru/calendar/19891107.htm" TargetMode="External"/><Relationship Id="rId14" Type="http://schemas.openxmlformats.org/officeDocument/2006/relationships/hyperlink" Target="http://www.darena.ru/calendar/19891112.htm" TargetMode="External"/><Relationship Id="rId22" Type="http://schemas.openxmlformats.org/officeDocument/2006/relationships/hyperlink" Target="http://www.darena.ru/calendar/19891120.htm" TargetMode="External"/><Relationship Id="rId27" Type="http://schemas.openxmlformats.org/officeDocument/2006/relationships/hyperlink" Target="http://www.darena.ru/calendar/19891125.htm" TargetMode="External"/><Relationship Id="rId30" Type="http://schemas.openxmlformats.org/officeDocument/2006/relationships/hyperlink" Target="http://www.darena.ru/calendar/19891128.ht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1206.htm" TargetMode="External"/><Relationship Id="rId13" Type="http://schemas.openxmlformats.org/officeDocument/2006/relationships/hyperlink" Target="http://www.darena.ru/calendar/19891211.htm" TargetMode="External"/><Relationship Id="rId18" Type="http://schemas.openxmlformats.org/officeDocument/2006/relationships/hyperlink" Target="http://www.darena.ru/calendar/19891216.htm" TargetMode="External"/><Relationship Id="rId26" Type="http://schemas.openxmlformats.org/officeDocument/2006/relationships/hyperlink" Target="http://www.darena.ru/calendar/19891224.htm" TargetMode="External"/><Relationship Id="rId3" Type="http://schemas.openxmlformats.org/officeDocument/2006/relationships/hyperlink" Target="http://www.darena.ru/calendar/19891201.htm" TargetMode="External"/><Relationship Id="rId21" Type="http://schemas.openxmlformats.org/officeDocument/2006/relationships/hyperlink" Target="http://www.darena.ru/calendar/19891219.htm" TargetMode="External"/><Relationship Id="rId7" Type="http://schemas.openxmlformats.org/officeDocument/2006/relationships/hyperlink" Target="http://www.darena.ru/calendar/19891205.htm" TargetMode="External"/><Relationship Id="rId12" Type="http://schemas.openxmlformats.org/officeDocument/2006/relationships/hyperlink" Target="http://www.darena.ru/calendar/19891210.htm" TargetMode="External"/><Relationship Id="rId17" Type="http://schemas.openxmlformats.org/officeDocument/2006/relationships/hyperlink" Target="http://www.darena.ru/calendar/19891215.htm" TargetMode="External"/><Relationship Id="rId25" Type="http://schemas.openxmlformats.org/officeDocument/2006/relationships/hyperlink" Target="http://www.darena.ru/calendar/19891223.htm" TargetMode="External"/><Relationship Id="rId33" Type="http://schemas.openxmlformats.org/officeDocument/2006/relationships/hyperlink" Target="http://www.darena.ru/calendar/19891231.htm" TargetMode="External"/><Relationship Id="rId2" Type="http://schemas.openxmlformats.org/officeDocument/2006/relationships/hyperlink" Target="http://www.darena.ru/holiday/1989_dekabr.htm" TargetMode="External"/><Relationship Id="rId16" Type="http://schemas.openxmlformats.org/officeDocument/2006/relationships/hyperlink" Target="http://www.darena.ru/calendar/19891214.htm" TargetMode="External"/><Relationship Id="rId20" Type="http://schemas.openxmlformats.org/officeDocument/2006/relationships/hyperlink" Target="http://www.darena.ru/calendar/19891218.htm" TargetMode="External"/><Relationship Id="rId29" Type="http://schemas.openxmlformats.org/officeDocument/2006/relationships/hyperlink" Target="http://www.darena.ru/calendar/198912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1204.htm" TargetMode="External"/><Relationship Id="rId11" Type="http://schemas.openxmlformats.org/officeDocument/2006/relationships/hyperlink" Target="http://www.darena.ru/calendar/19891209.htm" TargetMode="External"/><Relationship Id="rId24" Type="http://schemas.openxmlformats.org/officeDocument/2006/relationships/hyperlink" Target="http://www.darena.ru/calendar/19891222.htm" TargetMode="External"/><Relationship Id="rId32" Type="http://schemas.openxmlformats.org/officeDocument/2006/relationships/hyperlink" Target="http://www.darena.ru/calendar/19891230.htm" TargetMode="External"/><Relationship Id="rId5" Type="http://schemas.openxmlformats.org/officeDocument/2006/relationships/hyperlink" Target="http://www.darena.ru/calendar/19891203.htm" TargetMode="External"/><Relationship Id="rId15" Type="http://schemas.openxmlformats.org/officeDocument/2006/relationships/hyperlink" Target="http://www.darena.ru/calendar/19891213.htm" TargetMode="External"/><Relationship Id="rId23" Type="http://schemas.openxmlformats.org/officeDocument/2006/relationships/hyperlink" Target="http://www.darena.ru/calendar/19891221.htm" TargetMode="External"/><Relationship Id="rId28" Type="http://schemas.openxmlformats.org/officeDocument/2006/relationships/hyperlink" Target="http://www.darena.ru/calendar/19891226.htm" TargetMode="External"/><Relationship Id="rId10" Type="http://schemas.openxmlformats.org/officeDocument/2006/relationships/hyperlink" Target="http://www.darena.ru/calendar/19891208.htm" TargetMode="External"/><Relationship Id="rId19" Type="http://schemas.openxmlformats.org/officeDocument/2006/relationships/hyperlink" Target="http://www.darena.ru/calendar/19891217.htm" TargetMode="External"/><Relationship Id="rId31" Type="http://schemas.openxmlformats.org/officeDocument/2006/relationships/hyperlink" Target="http://www.darena.ru/calendar/19891229.htm" TargetMode="External"/><Relationship Id="rId4" Type="http://schemas.openxmlformats.org/officeDocument/2006/relationships/hyperlink" Target="http://www.darena.ru/calendar/19891202.htm" TargetMode="External"/><Relationship Id="rId9" Type="http://schemas.openxmlformats.org/officeDocument/2006/relationships/hyperlink" Target="http://www.darena.ru/calendar/19891207.htm" TargetMode="External"/><Relationship Id="rId14" Type="http://schemas.openxmlformats.org/officeDocument/2006/relationships/hyperlink" Target="http://www.darena.ru/calendar/19891212.htm" TargetMode="External"/><Relationship Id="rId22" Type="http://schemas.openxmlformats.org/officeDocument/2006/relationships/hyperlink" Target="http://www.darena.ru/calendar/19891220.htm" TargetMode="External"/><Relationship Id="rId27" Type="http://schemas.openxmlformats.org/officeDocument/2006/relationships/hyperlink" Target="http://www.darena.ru/calendar/19891225.htm" TargetMode="External"/><Relationship Id="rId30" Type="http://schemas.openxmlformats.org/officeDocument/2006/relationships/hyperlink" Target="http://www.darena.ru/calendar/19891228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rena.ru/calendar/19890706.htm" TargetMode="External"/><Relationship Id="rId13" Type="http://schemas.openxmlformats.org/officeDocument/2006/relationships/hyperlink" Target="http://www.darena.ru/calendar/19890711.htm" TargetMode="External"/><Relationship Id="rId18" Type="http://schemas.openxmlformats.org/officeDocument/2006/relationships/hyperlink" Target="http://www.darena.ru/calendar/19890716.htm" TargetMode="External"/><Relationship Id="rId26" Type="http://schemas.openxmlformats.org/officeDocument/2006/relationships/hyperlink" Target="http://www.darena.ru/calendar/19890724.htm" TargetMode="External"/><Relationship Id="rId3" Type="http://schemas.openxmlformats.org/officeDocument/2006/relationships/hyperlink" Target="http://www.darena.ru/calendar/19890701.htm" TargetMode="External"/><Relationship Id="rId21" Type="http://schemas.openxmlformats.org/officeDocument/2006/relationships/hyperlink" Target="http://www.darena.ru/calendar/19890719.htm" TargetMode="External"/><Relationship Id="rId7" Type="http://schemas.openxmlformats.org/officeDocument/2006/relationships/hyperlink" Target="http://www.darena.ru/calendar/19890705.htm" TargetMode="External"/><Relationship Id="rId12" Type="http://schemas.openxmlformats.org/officeDocument/2006/relationships/hyperlink" Target="http://www.darena.ru/calendar/19890710.htm" TargetMode="External"/><Relationship Id="rId17" Type="http://schemas.openxmlformats.org/officeDocument/2006/relationships/hyperlink" Target="http://www.darena.ru/calendar/19890715.htm" TargetMode="External"/><Relationship Id="rId25" Type="http://schemas.openxmlformats.org/officeDocument/2006/relationships/hyperlink" Target="http://www.darena.ru/calendar/19890723.htm" TargetMode="External"/><Relationship Id="rId33" Type="http://schemas.openxmlformats.org/officeDocument/2006/relationships/hyperlink" Target="http://www.darena.ru/calendar/19890731.htm" TargetMode="External"/><Relationship Id="rId2" Type="http://schemas.openxmlformats.org/officeDocument/2006/relationships/hyperlink" Target="http://www.darena.ru/holiday/1989_ijul.htm" TargetMode="External"/><Relationship Id="rId16" Type="http://schemas.openxmlformats.org/officeDocument/2006/relationships/hyperlink" Target="http://www.darena.ru/calendar/19890714.htm" TargetMode="External"/><Relationship Id="rId20" Type="http://schemas.openxmlformats.org/officeDocument/2006/relationships/hyperlink" Target="http://www.darena.ru/calendar/19890718.htm" TargetMode="External"/><Relationship Id="rId29" Type="http://schemas.openxmlformats.org/officeDocument/2006/relationships/hyperlink" Target="http://www.darena.ru/calendar/198907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19890704.htm" TargetMode="External"/><Relationship Id="rId11" Type="http://schemas.openxmlformats.org/officeDocument/2006/relationships/hyperlink" Target="http://www.darena.ru/calendar/19890709.htm" TargetMode="External"/><Relationship Id="rId24" Type="http://schemas.openxmlformats.org/officeDocument/2006/relationships/hyperlink" Target="http://www.darena.ru/calendar/19890722.htm" TargetMode="External"/><Relationship Id="rId32" Type="http://schemas.openxmlformats.org/officeDocument/2006/relationships/hyperlink" Target="http://www.darena.ru/calendar/19890730.htm" TargetMode="External"/><Relationship Id="rId5" Type="http://schemas.openxmlformats.org/officeDocument/2006/relationships/hyperlink" Target="http://www.darena.ru/calendar/19890703.htm" TargetMode="External"/><Relationship Id="rId15" Type="http://schemas.openxmlformats.org/officeDocument/2006/relationships/hyperlink" Target="http://www.darena.ru/calendar/19890713.htm" TargetMode="External"/><Relationship Id="rId23" Type="http://schemas.openxmlformats.org/officeDocument/2006/relationships/hyperlink" Target="http://www.darena.ru/calendar/19890721.htm" TargetMode="External"/><Relationship Id="rId28" Type="http://schemas.openxmlformats.org/officeDocument/2006/relationships/hyperlink" Target="http://www.darena.ru/calendar/19890726.htm" TargetMode="External"/><Relationship Id="rId10" Type="http://schemas.openxmlformats.org/officeDocument/2006/relationships/hyperlink" Target="http://www.darena.ru/calendar/19890708.htm" TargetMode="External"/><Relationship Id="rId19" Type="http://schemas.openxmlformats.org/officeDocument/2006/relationships/hyperlink" Target="http://www.darena.ru/calendar/19890717.htm" TargetMode="External"/><Relationship Id="rId31" Type="http://schemas.openxmlformats.org/officeDocument/2006/relationships/hyperlink" Target="http://www.darena.ru/calendar/19890729.htm" TargetMode="External"/><Relationship Id="rId4" Type="http://schemas.openxmlformats.org/officeDocument/2006/relationships/hyperlink" Target="http://www.darena.ru/calendar/19890702.htm" TargetMode="External"/><Relationship Id="rId9" Type="http://schemas.openxmlformats.org/officeDocument/2006/relationships/hyperlink" Target="http://www.darena.ru/calendar/19890707.htm" TargetMode="External"/><Relationship Id="rId14" Type="http://schemas.openxmlformats.org/officeDocument/2006/relationships/hyperlink" Target="http://www.darena.ru/calendar/19890712.htm" TargetMode="External"/><Relationship Id="rId22" Type="http://schemas.openxmlformats.org/officeDocument/2006/relationships/hyperlink" Target="http://www.darena.ru/calendar/19890720.htm" TargetMode="External"/><Relationship Id="rId27" Type="http://schemas.openxmlformats.org/officeDocument/2006/relationships/hyperlink" Target="http://www.darena.ru/calendar/19890725.htm" TargetMode="External"/><Relationship Id="rId30" Type="http://schemas.openxmlformats.org/officeDocument/2006/relationships/hyperlink" Target="http://www.darena.ru/calendar/19890728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darena.ru/calendar/20170124.htm" TargetMode="External"/><Relationship Id="rId117" Type="http://schemas.openxmlformats.org/officeDocument/2006/relationships/hyperlink" Target="http://www.darena.ru/calendar/20170422.htm" TargetMode="External"/><Relationship Id="rId21" Type="http://schemas.openxmlformats.org/officeDocument/2006/relationships/hyperlink" Target="http://www.darena.ru/calendar/20170119.htm" TargetMode="External"/><Relationship Id="rId42" Type="http://schemas.openxmlformats.org/officeDocument/2006/relationships/hyperlink" Target="http://www.darena.ru/calendar/20170208.htm" TargetMode="External"/><Relationship Id="rId47" Type="http://schemas.openxmlformats.org/officeDocument/2006/relationships/hyperlink" Target="http://www.darena.ru/calendar/20170213.htm" TargetMode="External"/><Relationship Id="rId63" Type="http://schemas.openxmlformats.org/officeDocument/2006/relationships/hyperlink" Target="http://www.darena.ru/holiday/2017_mart.htm" TargetMode="External"/><Relationship Id="rId68" Type="http://schemas.openxmlformats.org/officeDocument/2006/relationships/hyperlink" Target="http://www.darena.ru/calendar/20170305.htm" TargetMode="External"/><Relationship Id="rId84" Type="http://schemas.openxmlformats.org/officeDocument/2006/relationships/hyperlink" Target="http://www.darena.ru/calendar/20170321.htm" TargetMode="External"/><Relationship Id="rId89" Type="http://schemas.openxmlformats.org/officeDocument/2006/relationships/hyperlink" Target="http://www.darena.ru/calendar/20170326.htm" TargetMode="External"/><Relationship Id="rId112" Type="http://schemas.openxmlformats.org/officeDocument/2006/relationships/hyperlink" Target="http://www.darena.ru/calendar/20170417.htm" TargetMode="External"/><Relationship Id="rId133" Type="http://schemas.openxmlformats.org/officeDocument/2006/relationships/hyperlink" Target="http://www.darena.ru/calendar/20170507.htm" TargetMode="External"/><Relationship Id="rId138" Type="http://schemas.openxmlformats.org/officeDocument/2006/relationships/hyperlink" Target="http://www.darena.ru/calendar/20170512.htm" TargetMode="External"/><Relationship Id="rId154" Type="http://schemas.openxmlformats.org/officeDocument/2006/relationships/hyperlink" Target="http://www.darena.ru/calendar/20170528.htm" TargetMode="External"/><Relationship Id="rId16" Type="http://schemas.openxmlformats.org/officeDocument/2006/relationships/hyperlink" Target="http://www.darena.ru/calendar/20170114.htm" TargetMode="External"/><Relationship Id="rId107" Type="http://schemas.openxmlformats.org/officeDocument/2006/relationships/hyperlink" Target="http://www.darena.ru/calendar/20170412.htm" TargetMode="External"/><Relationship Id="rId11" Type="http://schemas.openxmlformats.org/officeDocument/2006/relationships/hyperlink" Target="http://www.darena.ru/calendar/20170109.htm" TargetMode="External"/><Relationship Id="rId32" Type="http://schemas.openxmlformats.org/officeDocument/2006/relationships/hyperlink" Target="http://www.darena.ru/calendar/20170130.htm" TargetMode="External"/><Relationship Id="rId37" Type="http://schemas.openxmlformats.org/officeDocument/2006/relationships/hyperlink" Target="http://www.darena.ru/calendar/20170203.htm" TargetMode="External"/><Relationship Id="rId53" Type="http://schemas.openxmlformats.org/officeDocument/2006/relationships/hyperlink" Target="http://www.darena.ru/calendar/20170219.htm" TargetMode="External"/><Relationship Id="rId58" Type="http://schemas.openxmlformats.org/officeDocument/2006/relationships/hyperlink" Target="http://www.darena.ru/calendar/20170224.htm" TargetMode="External"/><Relationship Id="rId74" Type="http://schemas.openxmlformats.org/officeDocument/2006/relationships/hyperlink" Target="http://www.darena.ru/calendar/20170311.htm" TargetMode="External"/><Relationship Id="rId79" Type="http://schemas.openxmlformats.org/officeDocument/2006/relationships/hyperlink" Target="http://www.darena.ru/calendar/20170316.htm" TargetMode="External"/><Relationship Id="rId102" Type="http://schemas.openxmlformats.org/officeDocument/2006/relationships/hyperlink" Target="http://www.darena.ru/calendar/20170407.htm" TargetMode="External"/><Relationship Id="rId123" Type="http://schemas.openxmlformats.org/officeDocument/2006/relationships/hyperlink" Target="http://www.darena.ru/calendar/20170428.htm" TargetMode="External"/><Relationship Id="rId128" Type="http://schemas.openxmlformats.org/officeDocument/2006/relationships/hyperlink" Target="http://www.darena.ru/calendar/20170502.htm" TargetMode="External"/><Relationship Id="rId144" Type="http://schemas.openxmlformats.org/officeDocument/2006/relationships/hyperlink" Target="http://www.darena.ru/calendar/20170518.htm" TargetMode="External"/><Relationship Id="rId149" Type="http://schemas.openxmlformats.org/officeDocument/2006/relationships/hyperlink" Target="http://www.darena.ru/calendar/20170523.htm" TargetMode="External"/><Relationship Id="rId5" Type="http://schemas.openxmlformats.org/officeDocument/2006/relationships/hyperlink" Target="http://www.darena.ru/calendar/20170103.htm" TargetMode="External"/><Relationship Id="rId90" Type="http://schemas.openxmlformats.org/officeDocument/2006/relationships/hyperlink" Target="http://www.darena.ru/calendar/20170327.htm" TargetMode="External"/><Relationship Id="rId95" Type="http://schemas.openxmlformats.org/officeDocument/2006/relationships/hyperlink" Target="http://www.darena.ru/holiday/2017_aprel.htm" TargetMode="External"/><Relationship Id="rId22" Type="http://schemas.openxmlformats.org/officeDocument/2006/relationships/hyperlink" Target="http://www.darena.ru/calendar/20170120.htm" TargetMode="External"/><Relationship Id="rId27" Type="http://schemas.openxmlformats.org/officeDocument/2006/relationships/hyperlink" Target="http://www.darena.ru/calendar/20170125.htm" TargetMode="External"/><Relationship Id="rId43" Type="http://schemas.openxmlformats.org/officeDocument/2006/relationships/hyperlink" Target="http://www.darena.ru/calendar/20170209.htm" TargetMode="External"/><Relationship Id="rId48" Type="http://schemas.openxmlformats.org/officeDocument/2006/relationships/hyperlink" Target="http://www.darena.ru/calendar/20170214.htm" TargetMode="External"/><Relationship Id="rId64" Type="http://schemas.openxmlformats.org/officeDocument/2006/relationships/hyperlink" Target="http://www.darena.ru/calendar/20170301.htm" TargetMode="External"/><Relationship Id="rId69" Type="http://schemas.openxmlformats.org/officeDocument/2006/relationships/hyperlink" Target="http://www.darena.ru/calendar/20170306.htm" TargetMode="External"/><Relationship Id="rId113" Type="http://schemas.openxmlformats.org/officeDocument/2006/relationships/hyperlink" Target="http://www.darena.ru/calendar/20170418.htm" TargetMode="External"/><Relationship Id="rId118" Type="http://schemas.openxmlformats.org/officeDocument/2006/relationships/hyperlink" Target="http://www.darena.ru/calendar/20170423.htm" TargetMode="External"/><Relationship Id="rId134" Type="http://schemas.openxmlformats.org/officeDocument/2006/relationships/hyperlink" Target="http://www.darena.ru/calendar/20170508.htm" TargetMode="External"/><Relationship Id="rId139" Type="http://schemas.openxmlformats.org/officeDocument/2006/relationships/hyperlink" Target="http://www.darena.ru/calendar/20170513.htm" TargetMode="External"/><Relationship Id="rId80" Type="http://schemas.openxmlformats.org/officeDocument/2006/relationships/hyperlink" Target="http://www.darena.ru/calendar/20170317.htm" TargetMode="External"/><Relationship Id="rId85" Type="http://schemas.openxmlformats.org/officeDocument/2006/relationships/hyperlink" Target="http://www.darena.ru/calendar/20170322.htm" TargetMode="External"/><Relationship Id="rId150" Type="http://schemas.openxmlformats.org/officeDocument/2006/relationships/hyperlink" Target="http://www.darena.ru/calendar/20170524.htm" TargetMode="External"/><Relationship Id="rId155" Type="http://schemas.openxmlformats.org/officeDocument/2006/relationships/hyperlink" Target="http://www.darena.ru/calendar/20170529.htm" TargetMode="External"/><Relationship Id="rId12" Type="http://schemas.openxmlformats.org/officeDocument/2006/relationships/hyperlink" Target="http://www.darena.ru/calendar/20170110.htm" TargetMode="External"/><Relationship Id="rId17" Type="http://schemas.openxmlformats.org/officeDocument/2006/relationships/hyperlink" Target="http://www.darena.ru/calendar/20170115.htm" TargetMode="External"/><Relationship Id="rId33" Type="http://schemas.openxmlformats.org/officeDocument/2006/relationships/hyperlink" Target="http://www.darena.ru/calendar/20170131.htm" TargetMode="External"/><Relationship Id="rId38" Type="http://schemas.openxmlformats.org/officeDocument/2006/relationships/hyperlink" Target="http://www.darena.ru/calendar/20170204.htm" TargetMode="External"/><Relationship Id="rId59" Type="http://schemas.openxmlformats.org/officeDocument/2006/relationships/hyperlink" Target="http://www.darena.ru/calendar/20170225.htm" TargetMode="External"/><Relationship Id="rId103" Type="http://schemas.openxmlformats.org/officeDocument/2006/relationships/hyperlink" Target="http://www.darena.ru/calendar/20170408.htm" TargetMode="External"/><Relationship Id="rId108" Type="http://schemas.openxmlformats.org/officeDocument/2006/relationships/hyperlink" Target="http://www.darena.ru/calendar/20170413.htm" TargetMode="External"/><Relationship Id="rId124" Type="http://schemas.openxmlformats.org/officeDocument/2006/relationships/hyperlink" Target="http://www.darena.ru/calendar/20170429.htm" TargetMode="External"/><Relationship Id="rId129" Type="http://schemas.openxmlformats.org/officeDocument/2006/relationships/hyperlink" Target="http://www.darena.ru/calendar/20170503.htm" TargetMode="External"/><Relationship Id="rId20" Type="http://schemas.openxmlformats.org/officeDocument/2006/relationships/hyperlink" Target="http://www.darena.ru/calendar/20170118.htm" TargetMode="External"/><Relationship Id="rId41" Type="http://schemas.openxmlformats.org/officeDocument/2006/relationships/hyperlink" Target="http://www.darena.ru/calendar/20170207.htm" TargetMode="External"/><Relationship Id="rId54" Type="http://schemas.openxmlformats.org/officeDocument/2006/relationships/hyperlink" Target="http://www.darena.ru/calendar/20170220.htm" TargetMode="External"/><Relationship Id="rId62" Type="http://schemas.openxmlformats.org/officeDocument/2006/relationships/hyperlink" Target="http://www.darena.ru/calendar/20170228.htm" TargetMode="External"/><Relationship Id="rId70" Type="http://schemas.openxmlformats.org/officeDocument/2006/relationships/hyperlink" Target="http://www.darena.ru/calendar/20170307.htm" TargetMode="External"/><Relationship Id="rId75" Type="http://schemas.openxmlformats.org/officeDocument/2006/relationships/hyperlink" Target="http://www.darena.ru/calendar/20170312.htm" TargetMode="External"/><Relationship Id="rId83" Type="http://schemas.openxmlformats.org/officeDocument/2006/relationships/hyperlink" Target="http://www.darena.ru/calendar/20170320.htm" TargetMode="External"/><Relationship Id="rId88" Type="http://schemas.openxmlformats.org/officeDocument/2006/relationships/hyperlink" Target="http://www.darena.ru/calendar/20170325.htm" TargetMode="External"/><Relationship Id="rId91" Type="http://schemas.openxmlformats.org/officeDocument/2006/relationships/hyperlink" Target="http://www.darena.ru/calendar/20170328.htm" TargetMode="External"/><Relationship Id="rId96" Type="http://schemas.openxmlformats.org/officeDocument/2006/relationships/hyperlink" Target="http://www.darena.ru/calendar/20170401.htm" TargetMode="External"/><Relationship Id="rId111" Type="http://schemas.openxmlformats.org/officeDocument/2006/relationships/hyperlink" Target="http://www.darena.ru/calendar/20170416.htm" TargetMode="External"/><Relationship Id="rId132" Type="http://schemas.openxmlformats.org/officeDocument/2006/relationships/hyperlink" Target="http://www.darena.ru/calendar/20170506.htm" TargetMode="External"/><Relationship Id="rId140" Type="http://schemas.openxmlformats.org/officeDocument/2006/relationships/hyperlink" Target="http://www.darena.ru/calendar/20170514.htm" TargetMode="External"/><Relationship Id="rId145" Type="http://schemas.openxmlformats.org/officeDocument/2006/relationships/hyperlink" Target="http://www.darena.ru/calendar/20170519.htm" TargetMode="External"/><Relationship Id="rId153" Type="http://schemas.openxmlformats.org/officeDocument/2006/relationships/hyperlink" Target="http://www.darena.ru/calendar/20170527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arena.ru/calendar/20170104.htm" TargetMode="External"/><Relationship Id="rId15" Type="http://schemas.openxmlformats.org/officeDocument/2006/relationships/hyperlink" Target="http://www.darena.ru/calendar/20170113.htm" TargetMode="External"/><Relationship Id="rId23" Type="http://schemas.openxmlformats.org/officeDocument/2006/relationships/hyperlink" Target="http://www.darena.ru/calendar/20170121.htm" TargetMode="External"/><Relationship Id="rId28" Type="http://schemas.openxmlformats.org/officeDocument/2006/relationships/hyperlink" Target="http://www.darena.ru/calendar/20170126.htm" TargetMode="External"/><Relationship Id="rId36" Type="http://schemas.openxmlformats.org/officeDocument/2006/relationships/hyperlink" Target="http://www.darena.ru/calendar/20170202.htm" TargetMode="External"/><Relationship Id="rId49" Type="http://schemas.openxmlformats.org/officeDocument/2006/relationships/hyperlink" Target="http://www.darena.ru/calendar/20170215.htm" TargetMode="External"/><Relationship Id="rId57" Type="http://schemas.openxmlformats.org/officeDocument/2006/relationships/hyperlink" Target="http://www.darena.ru/calendar/20170223.htm" TargetMode="External"/><Relationship Id="rId106" Type="http://schemas.openxmlformats.org/officeDocument/2006/relationships/hyperlink" Target="http://www.darena.ru/calendar/20170411.htm" TargetMode="External"/><Relationship Id="rId114" Type="http://schemas.openxmlformats.org/officeDocument/2006/relationships/hyperlink" Target="http://www.darena.ru/calendar/20170419.htm" TargetMode="External"/><Relationship Id="rId119" Type="http://schemas.openxmlformats.org/officeDocument/2006/relationships/hyperlink" Target="http://www.darena.ru/calendar/20170424.htm" TargetMode="External"/><Relationship Id="rId127" Type="http://schemas.openxmlformats.org/officeDocument/2006/relationships/hyperlink" Target="http://www.darena.ru/calendar/20170501.htm" TargetMode="External"/><Relationship Id="rId10" Type="http://schemas.openxmlformats.org/officeDocument/2006/relationships/hyperlink" Target="http://www.darena.ru/calendar/20170108.htm" TargetMode="External"/><Relationship Id="rId31" Type="http://schemas.openxmlformats.org/officeDocument/2006/relationships/hyperlink" Target="http://www.darena.ru/calendar/20170129.htm" TargetMode="External"/><Relationship Id="rId44" Type="http://schemas.openxmlformats.org/officeDocument/2006/relationships/hyperlink" Target="http://www.darena.ru/calendar/20170210.htm" TargetMode="External"/><Relationship Id="rId52" Type="http://schemas.openxmlformats.org/officeDocument/2006/relationships/hyperlink" Target="http://www.darena.ru/calendar/20170218.htm" TargetMode="External"/><Relationship Id="rId60" Type="http://schemas.openxmlformats.org/officeDocument/2006/relationships/hyperlink" Target="http://www.darena.ru/calendar/20170226.htm" TargetMode="External"/><Relationship Id="rId65" Type="http://schemas.openxmlformats.org/officeDocument/2006/relationships/hyperlink" Target="http://www.darena.ru/calendar/20170302.htm" TargetMode="External"/><Relationship Id="rId73" Type="http://schemas.openxmlformats.org/officeDocument/2006/relationships/hyperlink" Target="http://www.darena.ru/calendar/20170310.htm" TargetMode="External"/><Relationship Id="rId78" Type="http://schemas.openxmlformats.org/officeDocument/2006/relationships/hyperlink" Target="http://www.darena.ru/calendar/20170315.htm" TargetMode="External"/><Relationship Id="rId81" Type="http://schemas.openxmlformats.org/officeDocument/2006/relationships/hyperlink" Target="http://www.darena.ru/calendar/20170318.htm" TargetMode="External"/><Relationship Id="rId86" Type="http://schemas.openxmlformats.org/officeDocument/2006/relationships/hyperlink" Target="http://www.darena.ru/calendar/20170323.htm" TargetMode="External"/><Relationship Id="rId94" Type="http://schemas.openxmlformats.org/officeDocument/2006/relationships/hyperlink" Target="http://www.darena.ru/calendar/20170331.htm" TargetMode="External"/><Relationship Id="rId99" Type="http://schemas.openxmlformats.org/officeDocument/2006/relationships/hyperlink" Target="http://www.darena.ru/calendar/20170404.htm" TargetMode="External"/><Relationship Id="rId101" Type="http://schemas.openxmlformats.org/officeDocument/2006/relationships/hyperlink" Target="http://www.darena.ru/calendar/20170406.htm" TargetMode="External"/><Relationship Id="rId122" Type="http://schemas.openxmlformats.org/officeDocument/2006/relationships/hyperlink" Target="http://www.darena.ru/calendar/20170427.htm" TargetMode="External"/><Relationship Id="rId130" Type="http://schemas.openxmlformats.org/officeDocument/2006/relationships/hyperlink" Target="http://www.darena.ru/calendar/20170504.htm" TargetMode="External"/><Relationship Id="rId135" Type="http://schemas.openxmlformats.org/officeDocument/2006/relationships/hyperlink" Target="http://www.darena.ru/calendar/20170509.htm" TargetMode="External"/><Relationship Id="rId143" Type="http://schemas.openxmlformats.org/officeDocument/2006/relationships/hyperlink" Target="http://www.darena.ru/calendar/20170517.htm" TargetMode="External"/><Relationship Id="rId148" Type="http://schemas.openxmlformats.org/officeDocument/2006/relationships/hyperlink" Target="http://www.darena.ru/calendar/20170522.htm" TargetMode="External"/><Relationship Id="rId151" Type="http://schemas.openxmlformats.org/officeDocument/2006/relationships/hyperlink" Target="http://www.darena.ru/calendar/20170525.htm" TargetMode="External"/><Relationship Id="rId156" Type="http://schemas.openxmlformats.org/officeDocument/2006/relationships/hyperlink" Target="http://www.darena.ru/calendar/20170530.htm" TargetMode="External"/><Relationship Id="rId4" Type="http://schemas.openxmlformats.org/officeDocument/2006/relationships/hyperlink" Target="http://www.darena.ru/calendar/20170102.htm" TargetMode="External"/><Relationship Id="rId9" Type="http://schemas.openxmlformats.org/officeDocument/2006/relationships/hyperlink" Target="http://www.darena.ru/calendar/20170107.htm" TargetMode="External"/><Relationship Id="rId13" Type="http://schemas.openxmlformats.org/officeDocument/2006/relationships/hyperlink" Target="http://www.darena.ru/calendar/20170111.htm" TargetMode="External"/><Relationship Id="rId18" Type="http://schemas.openxmlformats.org/officeDocument/2006/relationships/hyperlink" Target="http://www.darena.ru/calendar/20170116.htm" TargetMode="External"/><Relationship Id="rId39" Type="http://schemas.openxmlformats.org/officeDocument/2006/relationships/hyperlink" Target="http://www.darena.ru/calendar/20170205.htm" TargetMode="External"/><Relationship Id="rId109" Type="http://schemas.openxmlformats.org/officeDocument/2006/relationships/hyperlink" Target="http://www.darena.ru/calendar/20170414.htm" TargetMode="External"/><Relationship Id="rId34" Type="http://schemas.openxmlformats.org/officeDocument/2006/relationships/hyperlink" Target="http://www.darena.ru/holiday/2017_fevral.htm" TargetMode="External"/><Relationship Id="rId50" Type="http://schemas.openxmlformats.org/officeDocument/2006/relationships/hyperlink" Target="http://www.darena.ru/calendar/20170216.htm" TargetMode="External"/><Relationship Id="rId55" Type="http://schemas.openxmlformats.org/officeDocument/2006/relationships/hyperlink" Target="http://www.darena.ru/calendar/20170221.htm" TargetMode="External"/><Relationship Id="rId76" Type="http://schemas.openxmlformats.org/officeDocument/2006/relationships/hyperlink" Target="http://www.darena.ru/calendar/20170313.htm" TargetMode="External"/><Relationship Id="rId97" Type="http://schemas.openxmlformats.org/officeDocument/2006/relationships/hyperlink" Target="http://www.darena.ru/calendar/20170402.htm" TargetMode="External"/><Relationship Id="rId104" Type="http://schemas.openxmlformats.org/officeDocument/2006/relationships/hyperlink" Target="http://www.darena.ru/calendar/20170409.htm" TargetMode="External"/><Relationship Id="rId120" Type="http://schemas.openxmlformats.org/officeDocument/2006/relationships/hyperlink" Target="http://www.darena.ru/calendar/20170425.htm" TargetMode="External"/><Relationship Id="rId125" Type="http://schemas.openxmlformats.org/officeDocument/2006/relationships/hyperlink" Target="http://www.darena.ru/calendar/20170430.htm" TargetMode="External"/><Relationship Id="rId141" Type="http://schemas.openxmlformats.org/officeDocument/2006/relationships/hyperlink" Target="http://www.darena.ru/calendar/20170515.htm" TargetMode="External"/><Relationship Id="rId146" Type="http://schemas.openxmlformats.org/officeDocument/2006/relationships/hyperlink" Target="http://www.darena.ru/calendar/20170520.htm" TargetMode="External"/><Relationship Id="rId7" Type="http://schemas.openxmlformats.org/officeDocument/2006/relationships/hyperlink" Target="http://www.darena.ru/calendar/20170105.htm" TargetMode="External"/><Relationship Id="rId71" Type="http://schemas.openxmlformats.org/officeDocument/2006/relationships/hyperlink" Target="http://www.darena.ru/calendar/20170308.htm" TargetMode="External"/><Relationship Id="rId92" Type="http://schemas.openxmlformats.org/officeDocument/2006/relationships/hyperlink" Target="http://www.darena.ru/calendar/20170329.htm" TargetMode="External"/><Relationship Id="rId2" Type="http://schemas.openxmlformats.org/officeDocument/2006/relationships/hyperlink" Target="http://www.darena.ru/holiday/2017_janvar.htm" TargetMode="External"/><Relationship Id="rId29" Type="http://schemas.openxmlformats.org/officeDocument/2006/relationships/hyperlink" Target="http://www.darena.ru/calendar/20170127.htm" TargetMode="External"/><Relationship Id="rId24" Type="http://schemas.openxmlformats.org/officeDocument/2006/relationships/hyperlink" Target="http://www.darena.ru/calendar/20170122.htm" TargetMode="External"/><Relationship Id="rId40" Type="http://schemas.openxmlformats.org/officeDocument/2006/relationships/hyperlink" Target="http://www.darena.ru/calendar/20170206.htm" TargetMode="External"/><Relationship Id="rId45" Type="http://schemas.openxmlformats.org/officeDocument/2006/relationships/hyperlink" Target="http://www.darena.ru/calendar/20170211.htm" TargetMode="External"/><Relationship Id="rId66" Type="http://schemas.openxmlformats.org/officeDocument/2006/relationships/hyperlink" Target="http://www.darena.ru/calendar/20170303.htm" TargetMode="External"/><Relationship Id="rId87" Type="http://schemas.openxmlformats.org/officeDocument/2006/relationships/hyperlink" Target="http://www.darena.ru/calendar/20170324.htm" TargetMode="External"/><Relationship Id="rId110" Type="http://schemas.openxmlformats.org/officeDocument/2006/relationships/hyperlink" Target="http://www.darena.ru/calendar/20170415.htm" TargetMode="External"/><Relationship Id="rId115" Type="http://schemas.openxmlformats.org/officeDocument/2006/relationships/hyperlink" Target="http://www.darena.ru/calendar/20170420.htm" TargetMode="External"/><Relationship Id="rId131" Type="http://schemas.openxmlformats.org/officeDocument/2006/relationships/hyperlink" Target="http://www.darena.ru/calendar/20170505.htm" TargetMode="External"/><Relationship Id="rId136" Type="http://schemas.openxmlformats.org/officeDocument/2006/relationships/hyperlink" Target="http://www.darena.ru/calendar/20170510.htm" TargetMode="External"/><Relationship Id="rId157" Type="http://schemas.openxmlformats.org/officeDocument/2006/relationships/hyperlink" Target="http://www.darena.ru/calendar/20170531.htm" TargetMode="External"/><Relationship Id="rId61" Type="http://schemas.openxmlformats.org/officeDocument/2006/relationships/hyperlink" Target="http://www.darena.ru/calendar/20170227.htm" TargetMode="External"/><Relationship Id="rId82" Type="http://schemas.openxmlformats.org/officeDocument/2006/relationships/hyperlink" Target="http://www.darena.ru/calendar/20170319.htm" TargetMode="External"/><Relationship Id="rId152" Type="http://schemas.openxmlformats.org/officeDocument/2006/relationships/hyperlink" Target="http://www.darena.ru/calendar/20170526.htm" TargetMode="External"/><Relationship Id="rId19" Type="http://schemas.openxmlformats.org/officeDocument/2006/relationships/hyperlink" Target="http://www.darena.ru/calendar/20170117.htm" TargetMode="External"/><Relationship Id="rId14" Type="http://schemas.openxmlformats.org/officeDocument/2006/relationships/hyperlink" Target="http://www.darena.ru/calendar/20170112.htm" TargetMode="External"/><Relationship Id="rId30" Type="http://schemas.openxmlformats.org/officeDocument/2006/relationships/hyperlink" Target="http://www.darena.ru/calendar/20170128.htm" TargetMode="External"/><Relationship Id="rId35" Type="http://schemas.openxmlformats.org/officeDocument/2006/relationships/hyperlink" Target="http://www.darena.ru/calendar/20170201.htm" TargetMode="External"/><Relationship Id="rId56" Type="http://schemas.openxmlformats.org/officeDocument/2006/relationships/hyperlink" Target="http://www.darena.ru/calendar/20170222.htm" TargetMode="External"/><Relationship Id="rId77" Type="http://schemas.openxmlformats.org/officeDocument/2006/relationships/hyperlink" Target="http://www.darena.ru/calendar/20170314.htm" TargetMode="External"/><Relationship Id="rId100" Type="http://schemas.openxmlformats.org/officeDocument/2006/relationships/hyperlink" Target="http://www.darena.ru/calendar/20170405.htm" TargetMode="External"/><Relationship Id="rId105" Type="http://schemas.openxmlformats.org/officeDocument/2006/relationships/hyperlink" Target="http://www.darena.ru/calendar/20170410.htm" TargetMode="External"/><Relationship Id="rId126" Type="http://schemas.openxmlformats.org/officeDocument/2006/relationships/hyperlink" Target="http://www.darena.ru/holiday/2017_maj.htm" TargetMode="External"/><Relationship Id="rId147" Type="http://schemas.openxmlformats.org/officeDocument/2006/relationships/hyperlink" Target="http://www.darena.ru/calendar/20170521.htm" TargetMode="External"/><Relationship Id="rId8" Type="http://schemas.openxmlformats.org/officeDocument/2006/relationships/hyperlink" Target="http://www.darena.ru/calendar/20170106.htm" TargetMode="External"/><Relationship Id="rId51" Type="http://schemas.openxmlformats.org/officeDocument/2006/relationships/hyperlink" Target="http://www.darena.ru/calendar/20170217.htm" TargetMode="External"/><Relationship Id="rId72" Type="http://schemas.openxmlformats.org/officeDocument/2006/relationships/hyperlink" Target="http://www.darena.ru/calendar/20170309.htm" TargetMode="External"/><Relationship Id="rId93" Type="http://schemas.openxmlformats.org/officeDocument/2006/relationships/hyperlink" Target="http://www.darena.ru/calendar/20170330.htm" TargetMode="External"/><Relationship Id="rId98" Type="http://schemas.openxmlformats.org/officeDocument/2006/relationships/hyperlink" Target="http://www.darena.ru/calendar/20170403.htm" TargetMode="External"/><Relationship Id="rId121" Type="http://schemas.openxmlformats.org/officeDocument/2006/relationships/hyperlink" Target="http://www.darena.ru/calendar/20170426.htm" TargetMode="External"/><Relationship Id="rId142" Type="http://schemas.openxmlformats.org/officeDocument/2006/relationships/hyperlink" Target="http://www.darena.ru/calendar/20170516.htm" TargetMode="External"/><Relationship Id="rId3" Type="http://schemas.openxmlformats.org/officeDocument/2006/relationships/hyperlink" Target="http://www.darena.ru/calendar/20170101.htm" TargetMode="External"/><Relationship Id="rId25" Type="http://schemas.openxmlformats.org/officeDocument/2006/relationships/hyperlink" Target="http://www.darena.ru/calendar/20170123.htm" TargetMode="External"/><Relationship Id="rId46" Type="http://schemas.openxmlformats.org/officeDocument/2006/relationships/hyperlink" Target="http://www.darena.ru/calendar/20170212.htm" TargetMode="External"/><Relationship Id="rId67" Type="http://schemas.openxmlformats.org/officeDocument/2006/relationships/hyperlink" Target="http://www.darena.ru/calendar/20170304.htm" TargetMode="External"/><Relationship Id="rId116" Type="http://schemas.openxmlformats.org/officeDocument/2006/relationships/hyperlink" Target="http://www.darena.ru/calendar/20170421.htm" TargetMode="External"/><Relationship Id="rId137" Type="http://schemas.openxmlformats.org/officeDocument/2006/relationships/hyperlink" Target="http://www.darena.ru/calendar/20170511.ht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alendar.yuretz.ru/2014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367483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 исследования:</a:t>
            </a:r>
            <a:br>
              <a:rPr lang="ru-RU" dirty="0" smtClean="0"/>
            </a:br>
            <a:r>
              <a:rPr lang="ru-RU" dirty="0" smtClean="0"/>
              <a:t>Мини – проект</a:t>
            </a:r>
            <a:br>
              <a:rPr lang="ru-RU" dirty="0" smtClean="0"/>
            </a:br>
            <a:r>
              <a:rPr lang="ru-RU" dirty="0" smtClean="0"/>
              <a:t>«МАТЕМАТИКА В КАЛЕНДАРЕ»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0"/>
            <a:ext cx="9468544" cy="1124744"/>
          </a:xfrm>
        </p:spPr>
        <p:txBody>
          <a:bodyPr/>
          <a:lstStyle/>
          <a:p>
            <a:pPr algn="ctr"/>
            <a:r>
              <a:rPr lang="ru-RU" dirty="0" smtClean="0"/>
              <a:t>Научный форум молодых исследователей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smtClean="0"/>
              <a:t>Шаг </a:t>
            </a:r>
            <a:r>
              <a:rPr lang="ru-RU" dirty="0" smtClean="0"/>
              <a:t>в будущее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87824" y="6021288"/>
            <a:ext cx="352839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РФ Тюменская область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. Ярково   2017 год</a:t>
            </a:r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487704">
            <a:off x="5285804" y="3733061"/>
            <a:ext cx="3438207" cy="2192635"/>
          </a:xfrm>
          <a:prstGeom prst="rect">
            <a:avLst/>
          </a:prstGeom>
          <a:ln w="107950" cmpd="thinThick">
            <a:gradFill flip="none" rotWithShape="1">
              <a:gsLst>
                <a:gs pos="0">
                  <a:schemeClr val="accent2"/>
                </a:gs>
                <a:gs pos="58000">
                  <a:schemeClr val="accent2"/>
                </a:gs>
                <a:gs pos="30000">
                  <a:srgbClr val="FFFF00"/>
                </a:gs>
                <a:gs pos="100000">
                  <a:srgbClr val="E988AD"/>
                </a:gs>
                <a:gs pos="81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/>
              <a:t>Автор:</a:t>
            </a:r>
          </a:p>
          <a:p>
            <a:pPr algn="l"/>
            <a:r>
              <a:rPr lang="ru-RU" sz="1800" dirty="0" smtClean="0"/>
              <a:t>Архиреева Татьяна Валерьевна</a:t>
            </a:r>
          </a:p>
          <a:p>
            <a:pPr algn="l"/>
            <a:r>
              <a:rPr lang="ru-RU" sz="1800" dirty="0" smtClean="0"/>
              <a:t>МАОУ «Ярковская СОШ</a:t>
            </a:r>
            <a:r>
              <a:rPr lang="ru-RU" sz="1800" dirty="0" smtClean="0"/>
              <a:t>»</a:t>
            </a:r>
          </a:p>
          <a:p>
            <a:pPr algn="l"/>
            <a:r>
              <a:rPr lang="ru-RU" sz="1800" dirty="0" smtClean="0"/>
              <a:t> </a:t>
            </a:r>
            <a:r>
              <a:rPr lang="ru-RU" sz="1800" dirty="0" smtClean="0"/>
              <a:t>с. Ярково</a:t>
            </a:r>
          </a:p>
          <a:p>
            <a:pPr algn="l"/>
            <a:r>
              <a:rPr lang="ru-RU" sz="1800" dirty="0" smtClean="0"/>
              <a:t>Научный </a:t>
            </a:r>
            <a:r>
              <a:rPr lang="ru-RU" sz="1800" dirty="0" smtClean="0"/>
              <a:t>руководитель : </a:t>
            </a:r>
          </a:p>
          <a:p>
            <a:pPr algn="l"/>
            <a:r>
              <a:rPr lang="ru-RU" sz="1800" dirty="0" smtClean="0"/>
              <a:t>Ганихина Антонина Владимировна</a:t>
            </a:r>
          </a:p>
          <a:p>
            <a:pPr algn="l"/>
            <a:r>
              <a:rPr lang="ru-RU" sz="1800" dirty="0" smtClean="0"/>
              <a:t>учитель математики </a:t>
            </a:r>
          </a:p>
          <a:p>
            <a:pPr algn="l"/>
            <a:r>
              <a:rPr lang="ru-RU" sz="1800" dirty="0" smtClean="0"/>
              <a:t>МАОУ </a:t>
            </a:r>
            <a:r>
              <a:rPr lang="ru-RU" sz="1800" dirty="0"/>
              <a:t>«Ярковская СОШ» </a:t>
            </a:r>
            <a:endParaRPr lang="ru-RU" sz="1800" dirty="0" smtClean="0"/>
          </a:p>
          <a:p>
            <a:pPr algn="l"/>
            <a:r>
              <a:rPr lang="ru-RU" sz="1800" dirty="0" smtClean="0"/>
              <a:t>с</a:t>
            </a:r>
            <a:r>
              <a:rPr lang="ru-RU" sz="1800" dirty="0"/>
              <a:t>. Ярково</a:t>
            </a:r>
          </a:p>
          <a:p>
            <a:pPr algn="l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893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77240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/>
              <a:t>Другие классификации</a:t>
            </a:r>
          </a:p>
          <a:p>
            <a:r>
              <a:rPr lang="ru-RU" sz="2600" dirty="0"/>
              <a:t>Существуют и другие виды календарей, содержащие в своей основе различные системы летоисчисления: </a:t>
            </a:r>
            <a:endParaRPr lang="ru-RU" sz="26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600" dirty="0"/>
              <a:t>п</a:t>
            </a:r>
            <a:r>
              <a:rPr lang="ru-RU" sz="2600" dirty="0" smtClean="0"/>
              <a:t>равославный  календарь , </a:t>
            </a:r>
            <a:r>
              <a:rPr lang="ru-RU" sz="2600" dirty="0"/>
              <a:t>египетский, еврейский, мусульманский, китайский и т.д.</a:t>
            </a:r>
          </a:p>
          <a:p>
            <a:r>
              <a:rPr lang="ru-RU" sz="2600" dirty="0"/>
              <a:t>В основе любого календаря, за редким исключением, лежит цикличность двух основных небесных тел - луны и солнца. </a:t>
            </a:r>
            <a:r>
              <a:rPr lang="ru-RU" sz="2600" dirty="0" smtClean="0"/>
              <a:t>В связи </a:t>
            </a:r>
            <a:r>
              <a:rPr lang="ru-RU" sz="2600" dirty="0"/>
              <a:t>с этим выделит три основных типа календарей.</a:t>
            </a:r>
          </a:p>
          <a:p>
            <a:r>
              <a:rPr lang="ru-RU" sz="2900" b="1" dirty="0"/>
              <a:t>1. Лунный календарь.</a:t>
            </a:r>
            <a:r>
              <a:rPr lang="ru-RU" sz="2600" b="1" dirty="0"/>
              <a:t> </a:t>
            </a:r>
            <a:r>
              <a:rPr lang="ru-RU" sz="2600" dirty="0"/>
              <a:t>В его основе - циклическая смена лунных фаз в течение синодического месяца, равного 29,53 суткам. Таким образом, лунный год содержит 354,37 </a:t>
            </a:r>
            <a:r>
              <a:rPr lang="ru-RU" sz="2600" dirty="0" err="1"/>
              <a:t>сут</a:t>
            </a:r>
            <a:r>
              <a:rPr lang="ru-RU" sz="2600" dirty="0"/>
              <a:t>. Основной минус данного календаря заключается в том, что он не учитывает дробную часть, и за каждые 30 лет накапливаются лишние 11 суток. Типичным примером лунного календаря является мусульманский календарь.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823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772400" cy="6264696"/>
          </a:xfrm>
        </p:spPr>
        <p:txBody>
          <a:bodyPr>
            <a:noAutofit/>
          </a:bodyPr>
          <a:lstStyle/>
          <a:p>
            <a:r>
              <a:rPr lang="ru-RU" b="1" dirty="0"/>
              <a:t>2. Солнечный календарь </a:t>
            </a:r>
            <a:r>
              <a:rPr lang="ru-RU" dirty="0"/>
              <a:t>основан на годовом солнечном цикле и имеет продолжительность 365,24 </a:t>
            </a:r>
            <a:r>
              <a:rPr lang="ru-RU" dirty="0" err="1"/>
              <a:t>сут</a:t>
            </a:r>
            <a:r>
              <a:rPr lang="ru-RU" dirty="0"/>
              <a:t>. Для устранения возникающей погрешности каждые четыре года вводится специальный високосный год, содержащий лишние сутки. Основными датами, на которые ориентируется подобный календарь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являются дни равноденствия и солнечного </a:t>
            </a:r>
            <a:endParaRPr lang="ru-RU" dirty="0" smtClean="0"/>
          </a:p>
          <a:p>
            <a:r>
              <a:rPr lang="ru-RU" dirty="0" smtClean="0"/>
              <a:t>солнцестояния</a:t>
            </a:r>
            <a:r>
              <a:rPr lang="ru-RU" dirty="0"/>
              <a:t>. Григорианский календарь </a:t>
            </a:r>
            <a:endParaRPr lang="ru-RU" dirty="0" smtClean="0"/>
          </a:p>
          <a:p>
            <a:r>
              <a:rPr lang="ru-RU" dirty="0" smtClean="0"/>
              <a:t>является </a:t>
            </a:r>
            <a:r>
              <a:rPr lang="ru-RU" dirty="0"/>
              <a:t>солнечным.</a:t>
            </a:r>
          </a:p>
          <a:p>
            <a:r>
              <a:rPr lang="ru-RU" b="1" dirty="0"/>
              <a:t>3. Лунно-солнечный календарь.</a:t>
            </a:r>
            <a:r>
              <a:rPr lang="ru-RU" dirty="0"/>
              <a:t> Как видно из </a:t>
            </a:r>
            <a:endParaRPr lang="ru-RU" dirty="0" smtClean="0"/>
          </a:p>
          <a:p>
            <a:r>
              <a:rPr lang="ru-RU" dirty="0" smtClean="0"/>
              <a:t>названия</a:t>
            </a:r>
            <a:r>
              <a:rPr lang="ru-RU" dirty="0"/>
              <a:t>, это попытка соединить два типа календарей и, соответственно, согласовать два цикла - лунный и солнечный. Достаточно сложен как в расчетах, так и в применении. Например, для устранения расхождений используют добавление каждые два или три года дополнительного тринадцатого месяца. Примером является еврейский календарь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448272" cy="16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7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444824" y="836712"/>
            <a:ext cx="8640960" cy="624786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.Треугольник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</a:t>
            </a:r>
            <a:endParaRPr lang="ru-RU" sz="2800" b="1" dirty="0"/>
          </a:p>
          <a:p>
            <a:r>
              <a:rPr lang="ru-RU" b="1" dirty="0"/>
              <a:t>Треугольник</a:t>
            </a:r>
            <a:r>
              <a:rPr lang="ru-RU" dirty="0"/>
              <a:t> – </a:t>
            </a:r>
            <a:r>
              <a:rPr lang="ru-RU" dirty="0" smtClean="0"/>
              <a:t> это простейший </a:t>
            </a:r>
            <a:r>
              <a:rPr lang="ru-RU" dirty="0"/>
              <a:t>многоугольник, имеющий 3 вершины (угла) и 3 стороны; часть плоскости, ограниченная тремя точками и тремя отрезками, попарно соединяющими эти точки</a:t>
            </a:r>
            <a:r>
              <a:rPr lang="ru-RU" dirty="0" smtClean="0"/>
              <a:t>.</a:t>
            </a:r>
          </a:p>
          <a:p>
            <a:r>
              <a:rPr lang="ru-RU" dirty="0"/>
              <a:t>Треугольник является одной из важнейших геометрических фигур, повсеместно используемых в науке и технике, поэтому глубокое исследование его свойств проводилось начиная с глубокой древности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sz="2400" b="1" dirty="0"/>
              <a:t>Классификация треугольников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1" u="sng" dirty="0" smtClean="0"/>
              <a:t>По типу треугольников:</a:t>
            </a:r>
            <a:r>
              <a:rPr lang="ru-RU" b="1" u="sng" dirty="0"/>
              <a:t> </a:t>
            </a:r>
            <a:r>
              <a:rPr lang="ru-RU" b="1" u="sng" dirty="0" smtClean="0"/>
              <a:t>  </a:t>
            </a:r>
            <a:r>
              <a:rPr lang="ru-RU" dirty="0" smtClean="0"/>
              <a:t>Остроугольный, Тупоугольный, Прямоугольный, Разносторонний,  Равнобедренный, Равносторонний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731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640960" cy="67413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u="sng" dirty="0" smtClean="0"/>
              <a:t>По </a:t>
            </a:r>
            <a:r>
              <a:rPr lang="ru-RU" sz="2400" b="1" u="sng" dirty="0"/>
              <a:t>величине углов</a:t>
            </a:r>
          </a:p>
          <a:p>
            <a:r>
              <a:rPr lang="ru-RU" dirty="0"/>
              <a:t>Поскольку в евклидовой геометрии сумма углов треугольника равна 180°, то не менее двух углов в треугольнике должны быть острыми (меньшими 90°). Выделяют следующие виды треугольников :</a:t>
            </a:r>
          </a:p>
          <a:p>
            <a:r>
              <a:rPr lang="ru-RU" dirty="0"/>
              <a:t>Если все углы треугольника острые, то треугольник называется </a:t>
            </a:r>
            <a:r>
              <a:rPr lang="ru-RU" b="1" i="1" dirty="0"/>
              <a:t>остроугольным</a:t>
            </a:r>
            <a:r>
              <a:rPr lang="ru-RU" dirty="0"/>
              <a:t>;</a:t>
            </a:r>
          </a:p>
          <a:p>
            <a:r>
              <a:rPr lang="ru-RU" dirty="0"/>
              <a:t>Если один из углов треугольника тупой (больше 90°), то треугольник называется </a:t>
            </a:r>
            <a:r>
              <a:rPr lang="ru-RU" b="1" i="1" dirty="0"/>
              <a:t>тупоугольным</a:t>
            </a:r>
            <a:r>
              <a:rPr lang="ru-RU" dirty="0"/>
              <a:t>;</a:t>
            </a:r>
          </a:p>
          <a:p>
            <a:r>
              <a:rPr lang="ru-RU" dirty="0"/>
              <a:t>Если один из углов треугольника прямой (равен 90°), то треугольник называется </a:t>
            </a:r>
            <a:r>
              <a:rPr lang="ru-RU" b="1" i="1" dirty="0"/>
              <a:t>прямоугольным</a:t>
            </a:r>
            <a:r>
              <a:rPr lang="ru-RU" dirty="0"/>
              <a:t>. Две стороны, образующие прямой угол, называются катетами, а сторона, противолежащая прямому углу, называется гипотенузой.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u="sng" dirty="0" smtClean="0"/>
              <a:t>По </a:t>
            </a:r>
            <a:r>
              <a:rPr lang="ru-RU" sz="2400" b="1" u="sng" dirty="0"/>
              <a:t>числу равных сторон   </a:t>
            </a:r>
          </a:p>
          <a:p>
            <a:r>
              <a:rPr lang="ru-RU" b="1" i="1" dirty="0"/>
              <a:t>Разносторонним</a:t>
            </a:r>
            <a:r>
              <a:rPr lang="ru-RU" b="1" dirty="0"/>
              <a:t> </a:t>
            </a:r>
            <a:r>
              <a:rPr lang="ru-RU" dirty="0"/>
              <a:t>называется треугольник, у которого все три стороны не равны.</a:t>
            </a:r>
          </a:p>
          <a:p>
            <a:r>
              <a:rPr lang="ru-RU" b="1" i="1" dirty="0"/>
              <a:t>Равнобедренным</a:t>
            </a:r>
            <a:r>
              <a:rPr lang="ru-RU" dirty="0"/>
              <a:t> называется треугольник, у которого две стороны равны. Эти стороны называются боковыми, третья сторона называется основанием. В равнобедренном треугольнике углы при основании равны.</a:t>
            </a:r>
          </a:p>
          <a:p>
            <a:r>
              <a:rPr lang="ru-RU" b="1" i="1" dirty="0"/>
              <a:t>Равносторонним или правильным </a:t>
            </a:r>
            <a:r>
              <a:rPr lang="ru-RU" dirty="0"/>
              <a:t>называется треугольник, у которого все три стороны равны. В равностороннем треугольнике все углы равны 60°, а центры вписанной и описанной окружностей совпадают. Равносторонний треугольник является частным случаем равнобедренного треугольника.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15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2330" y="260648"/>
            <a:ext cx="8364085" cy="70480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Учебные задачи:</a:t>
            </a:r>
          </a:p>
          <a:p>
            <a:pPr algn="ctr"/>
            <a:r>
              <a:rPr lang="ru-RU" sz="3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№</a:t>
            </a: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Получится ли равнобедренный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прямоугольный треугольник, если соединить </a:t>
            </a:r>
          </a:p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исла 10,20,30 в любом году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№</a:t>
            </a: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Каков будет результат, если </a:t>
            </a:r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соединить </a:t>
            </a:r>
          </a:p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числа  10, 20, 30 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календаре</a:t>
            </a:r>
          </a:p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каждом месяце за </a:t>
            </a:r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1989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год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  <a:r>
              <a:rPr lang="ru-RU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algn="ctr"/>
            <a:endParaRPr lang="ru-RU" sz="2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№3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Получится ли равнобедренный</a:t>
            </a:r>
          </a:p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прямоугольный треугольник, если соединить 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другие числа в </a:t>
            </a:r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любом 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месяце?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6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3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1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831683"/>
            <a:ext cx="3240360" cy="511759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Вывод: </a:t>
            </a:r>
            <a:r>
              <a:rPr lang="ru-RU" sz="2000" dirty="0"/>
              <a:t>если соединить </a:t>
            </a:r>
          </a:p>
          <a:p>
            <a:pPr algn="ctr"/>
            <a:r>
              <a:rPr lang="ru-RU" sz="2000" dirty="0"/>
              <a:t>числа 10,20,30 </a:t>
            </a:r>
            <a:r>
              <a:rPr lang="ru-RU" sz="2000" dirty="0" smtClean="0"/>
              <a:t> одного и того же месяца в </a:t>
            </a:r>
            <a:r>
              <a:rPr lang="ru-RU" sz="2000" dirty="0"/>
              <a:t>любом </a:t>
            </a:r>
            <a:r>
              <a:rPr lang="ru-RU" sz="2000" dirty="0" smtClean="0"/>
              <a:t>году, а мной выбраны 4 последовательных года - то,  в этих случаях получается  равнобедренный</a:t>
            </a:r>
            <a:endParaRPr lang="ru-RU" sz="2000" dirty="0"/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прямоугольный треугольник</a:t>
            </a:r>
          </a:p>
          <a:p>
            <a:pPr algn="ctr"/>
            <a:r>
              <a:rPr lang="ru-RU" sz="2000" dirty="0"/>
              <a:t>Анализируя </a:t>
            </a:r>
            <a:r>
              <a:rPr lang="ru-RU" sz="2000" dirty="0" smtClean="0"/>
              <a:t>таблицы, </a:t>
            </a:r>
            <a:r>
              <a:rPr lang="ru-RU" sz="2000" dirty="0"/>
              <a:t>мы видим, что существует </a:t>
            </a:r>
            <a:r>
              <a:rPr lang="ru-RU" sz="2000" dirty="0" smtClean="0"/>
              <a:t>несколько различных </a:t>
            </a:r>
            <a:r>
              <a:rPr lang="ru-RU" sz="2000" dirty="0"/>
              <a:t>вариантов </a:t>
            </a:r>
          </a:p>
          <a:p>
            <a:pPr algn="ctr"/>
            <a:r>
              <a:rPr lang="ru-RU" sz="2000" dirty="0"/>
              <a:t>расположения дат в январском календаре. </a:t>
            </a:r>
            <a:endParaRPr lang="ru-RU" sz="2000" dirty="0" smtClean="0"/>
          </a:p>
          <a:p>
            <a:pPr algn="ctr"/>
            <a:r>
              <a:rPr lang="ru-RU" sz="2000" dirty="0" smtClean="0"/>
              <a:t>При </a:t>
            </a:r>
            <a:r>
              <a:rPr lang="ru-RU" sz="2000" dirty="0"/>
              <a:t>этом </a:t>
            </a:r>
            <a:r>
              <a:rPr lang="ru-RU" sz="2000" dirty="0" smtClean="0"/>
              <a:t>получены </a:t>
            </a:r>
            <a:r>
              <a:rPr lang="ru-RU" sz="2000" dirty="0"/>
              <a:t>всего три </a:t>
            </a:r>
            <a:r>
              <a:rPr lang="ru-RU" sz="2000" dirty="0" smtClean="0"/>
              <a:t> одинаковых ситуации и  1 отличающаяся ситуация расположения равнобедренного треугольника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7665"/>
            <a:ext cx="7772400" cy="76236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Исследование по задаче № 1</a:t>
            </a:r>
            <a:endParaRPr lang="ru-RU" sz="4800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02434"/>
              </p:ext>
            </p:extLst>
          </p:nvPr>
        </p:nvGraphicFramePr>
        <p:xfrm>
          <a:off x="364705" y="1412776"/>
          <a:ext cx="2592289" cy="19442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0327"/>
                <a:gridCol w="370327"/>
                <a:gridCol w="370327"/>
                <a:gridCol w="370327"/>
                <a:gridCol w="370327"/>
                <a:gridCol w="370327"/>
                <a:gridCol w="370327"/>
              </a:tblGrid>
              <a:tr h="388843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88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88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88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88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8720" y="764704"/>
            <a:ext cx="2304256" cy="5356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0134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Январь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cs typeface="Arial" pitchFamily="34" charset="0"/>
                <a:hlinkClick r:id="rId2"/>
              </a:rPr>
              <a:t>2014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77638"/>
              </p:ext>
            </p:extLst>
          </p:nvPr>
        </p:nvGraphicFramePr>
        <p:xfrm>
          <a:off x="3177540" y="1395821"/>
          <a:ext cx="2582419" cy="195009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8917"/>
                <a:gridCol w="368917"/>
                <a:gridCol w="368917"/>
                <a:gridCol w="368917"/>
                <a:gridCol w="368917"/>
                <a:gridCol w="368917"/>
                <a:gridCol w="368917"/>
              </a:tblGrid>
              <a:tr h="350709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5070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5070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97816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454999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177540" y="738833"/>
            <a:ext cx="2520280" cy="5356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0134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Январь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cs typeface="Arial" pitchFamily="34" charset="0"/>
                <a:hlinkClick r:id="rId3"/>
              </a:rPr>
              <a:t>2015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53872"/>
              </p:ext>
            </p:extLst>
          </p:nvPr>
        </p:nvGraphicFramePr>
        <p:xfrm>
          <a:off x="291826" y="4149080"/>
          <a:ext cx="2738043" cy="1828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1149"/>
                <a:gridCol w="391149"/>
                <a:gridCol w="391149"/>
                <a:gridCol w="391149"/>
                <a:gridCol w="391149"/>
                <a:gridCol w="391149"/>
                <a:gridCol w="391149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31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4704" y="3501008"/>
            <a:ext cx="2592288" cy="5356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0134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Январь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cs typeface="Arial" pitchFamily="34" charset="0"/>
                <a:hlinkClick r:id="rId4"/>
              </a:rPr>
              <a:t>2016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98765"/>
              </p:ext>
            </p:extLst>
          </p:nvPr>
        </p:nvGraphicFramePr>
        <p:xfrm>
          <a:off x="3184758" y="4119921"/>
          <a:ext cx="2628871" cy="23042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5553"/>
                <a:gridCol w="375553"/>
                <a:gridCol w="375553"/>
                <a:gridCol w="375553"/>
                <a:gridCol w="375553"/>
                <a:gridCol w="375553"/>
                <a:gridCol w="375553"/>
              </a:tblGrid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8404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177540" y="3492624"/>
            <a:ext cx="2520280" cy="5356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0134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Январь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428BCA"/>
                </a:solidFill>
                <a:effectLst/>
                <a:latin typeface="Helvetica Neue"/>
                <a:cs typeface="Arial" pitchFamily="34" charset="0"/>
                <a:hlinkClick r:id="rId5"/>
              </a:rPr>
              <a:t>2017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170612">
            <a:off x="3846748" y="1736706"/>
            <a:ext cx="1181865" cy="1268322"/>
          </a:xfrm>
          <a:prstGeom prst="triangle">
            <a:avLst>
              <a:gd name="adj" fmla="val 97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170612">
            <a:off x="713673" y="1736708"/>
            <a:ext cx="1181865" cy="1268322"/>
          </a:xfrm>
          <a:prstGeom prst="triangle">
            <a:avLst>
              <a:gd name="adj" fmla="val 97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170612">
            <a:off x="1453248" y="4454039"/>
            <a:ext cx="1181865" cy="1268322"/>
          </a:xfrm>
          <a:prstGeom prst="triangle">
            <a:avLst>
              <a:gd name="adj" fmla="val 97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1800079">
            <a:off x="3457743" y="5233996"/>
            <a:ext cx="1201395" cy="1261403"/>
          </a:xfrm>
          <a:prstGeom prst="triangle">
            <a:avLst>
              <a:gd name="adj" fmla="val 97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 flipV="1">
            <a:off x="908399" y="2413525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 flipV="1">
            <a:off x="1676481" y="2032479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 flipV="1">
            <a:off x="4806978" y="2034316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 flipV="1">
            <a:off x="4054530" y="2413524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 flipV="1">
            <a:off x="1651943" y="5134531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 flipV="1">
            <a:off x="2411760" y="4746110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 flipV="1">
            <a:off x="4093580" y="4703452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flipV="1">
            <a:off x="3302082" y="5088200"/>
            <a:ext cx="367699" cy="1137196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57606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Исследование по задаче № 2</a:t>
            </a:r>
            <a:endParaRPr lang="ru-RU" sz="4800" dirty="0">
              <a:solidFill>
                <a:srgbClr val="FFFF0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70267"/>
              </p:ext>
            </p:extLst>
          </p:nvPr>
        </p:nvGraphicFramePr>
        <p:xfrm>
          <a:off x="251520" y="1268760"/>
          <a:ext cx="2009777" cy="175260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Январь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5671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19407"/>
              </p:ext>
            </p:extLst>
          </p:nvPr>
        </p:nvGraphicFramePr>
        <p:xfrm>
          <a:off x="2483768" y="1268760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sng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34"/>
                        </a:rPr>
                        <a:t>Февраль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"/>
                        </a:rPr>
                        <a:t>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8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9"/>
                        </a:rPr>
                        <a:t>5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0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1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2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3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4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5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6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7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8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9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0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1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2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3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4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5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6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7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8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9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0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1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2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744913" y="1893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744913" y="1893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" name="Таблица 40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71143"/>
              </p:ext>
            </p:extLst>
          </p:nvPr>
        </p:nvGraphicFramePr>
        <p:xfrm>
          <a:off x="4716016" y="1268760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63"/>
                        </a:rPr>
                        <a:t>Март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4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5"/>
                        </a:rPr>
                        <a:t>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6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7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8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9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0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1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2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3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4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5"/>
                        </a:rPr>
                        <a:t>12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6"/>
                        </a:rPr>
                        <a:t>13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7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8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9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9581F2"/>
                          </a:solidFill>
                          <a:effectLst/>
                          <a:latin typeface="Garamond"/>
                          <a:hlinkClick r:id="rId80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1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2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3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4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5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6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7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8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9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0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1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2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3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4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0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2" name="Таблица 4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64291"/>
              </p:ext>
            </p:extLst>
          </p:nvPr>
        </p:nvGraphicFramePr>
        <p:xfrm>
          <a:off x="254546" y="31409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95"/>
                        </a:rPr>
                        <a:t>Май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6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7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8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9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0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1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2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3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4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5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6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7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108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9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0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1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2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3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4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5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6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7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8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9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0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1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22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23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4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5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6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4" name="Таблица 4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61646"/>
              </p:ext>
            </p:extLst>
          </p:nvPr>
        </p:nvGraphicFramePr>
        <p:xfrm>
          <a:off x="2483768" y="31409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127"/>
                        </a:rPr>
                        <a:t>Июнь</a:t>
                      </a:r>
                      <a:endParaRPr lang="ru-RU" sz="1400" b="1" i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8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9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0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1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2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3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4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5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6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7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8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9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0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1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2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3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4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5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6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7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8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9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0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51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152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3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4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5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6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7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6" name="Таблица 4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55724"/>
              </p:ext>
            </p:extLst>
          </p:nvPr>
        </p:nvGraphicFramePr>
        <p:xfrm>
          <a:off x="4716016" y="3140968"/>
          <a:ext cx="2009777" cy="175260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158"/>
                        </a:rPr>
                        <a:t>Июль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59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60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1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2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3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4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5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66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67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8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9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0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1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2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3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4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5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6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7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8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9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0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181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2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3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4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5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6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7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8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9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07" name="Таблица 4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07265"/>
              </p:ext>
            </p:extLst>
          </p:nvPr>
        </p:nvGraphicFramePr>
        <p:xfrm>
          <a:off x="6921070" y="31409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190"/>
                        </a:rPr>
                        <a:t>Август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1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2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3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4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95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96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7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8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9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0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1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2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3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4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5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6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7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8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9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0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1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2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3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4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5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6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7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8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9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0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1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Прямоугольник 4108"/>
          <p:cNvSpPr/>
          <p:nvPr/>
        </p:nvSpPr>
        <p:spPr>
          <a:xfrm>
            <a:off x="667110" y="620687"/>
            <a:ext cx="7878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основе календаря 1989 года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110" name="Таблица 4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16585"/>
              </p:ext>
            </p:extLst>
          </p:nvPr>
        </p:nvGraphicFramePr>
        <p:xfrm>
          <a:off x="282133" y="49411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22"/>
                        </a:rPr>
                        <a:t>Сентябрь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2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2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4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5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12" name="Таблица 4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9714"/>
              </p:ext>
            </p:extLst>
          </p:nvPr>
        </p:nvGraphicFramePr>
        <p:xfrm>
          <a:off x="2483768" y="4941168"/>
          <a:ext cx="2009777" cy="175260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53"/>
                        </a:rPr>
                        <a:t>Октябрь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54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5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6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7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8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9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0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1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2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3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4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5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6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7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8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9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0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1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2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3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74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75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6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7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8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9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0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1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82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3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4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35671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15" name="Таблица 4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53048"/>
              </p:ext>
            </p:extLst>
          </p:nvPr>
        </p:nvGraphicFramePr>
        <p:xfrm>
          <a:off x="4716016" y="49411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85"/>
                        </a:rPr>
                        <a:t>Ноябрь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6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7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8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9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90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1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2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3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4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5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96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97"/>
                        </a:rPr>
                        <a:t>12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8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9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0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1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2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03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304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5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6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7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8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9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0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1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2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3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4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5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17" name="Таблица 4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60742"/>
              </p:ext>
            </p:extLst>
          </p:nvPr>
        </p:nvGraphicFramePr>
        <p:xfrm>
          <a:off x="6915999" y="4941168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316"/>
                        </a:rPr>
                        <a:t>Декабрь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7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8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9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0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1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2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3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4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5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6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7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8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9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0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1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32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33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4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5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6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7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8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39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40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41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42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43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44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45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46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47"/>
                        </a:rPr>
                        <a:t>31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18" name="Rectangle 18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19" name="Таблица 4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64227"/>
              </p:ext>
            </p:extLst>
          </p:nvPr>
        </p:nvGraphicFramePr>
        <p:xfrm>
          <a:off x="6919618" y="1268760"/>
          <a:ext cx="2009777" cy="152019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348"/>
                        </a:rPr>
                        <a:t>Апрель</a:t>
                      </a:r>
                      <a:endParaRPr lang="ru-RU" sz="1400" b="1" i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49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50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1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2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3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4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5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56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57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8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59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0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1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2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63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64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5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6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7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8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69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70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71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2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3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4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5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76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77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378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120" name="Rectangle 19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78639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Пункты исследования - Январь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21381"/>
              </p:ext>
            </p:extLst>
          </p:nvPr>
        </p:nvGraphicFramePr>
        <p:xfrm>
          <a:off x="107504" y="835704"/>
          <a:ext cx="2009777" cy="1752600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0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Январь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395536" y="1628800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504" y="2348880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59632" y="1903821"/>
            <a:ext cx="288032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20710"/>
              </p:ext>
            </p:extLst>
          </p:nvPr>
        </p:nvGraphicFramePr>
        <p:xfrm>
          <a:off x="2411759" y="849614"/>
          <a:ext cx="2736307" cy="2684478"/>
        </p:xfrm>
        <a:graphic>
          <a:graphicData uri="http://schemas.openxmlformats.org/drawingml/2006/table">
            <a:tbl>
              <a:tblPr/>
              <a:tblGrid>
                <a:gridCol w="390901"/>
                <a:gridCol w="390901"/>
                <a:gridCol w="390901"/>
                <a:gridCol w="390901"/>
                <a:gridCol w="390901"/>
                <a:gridCol w="390901"/>
                <a:gridCol w="390901"/>
              </a:tblGrid>
              <a:tr h="355985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Январь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83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 dirty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5598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FF0000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FF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6" name="Равнобедренный треугольник 15"/>
          <p:cNvSpPr/>
          <p:nvPr/>
        </p:nvSpPr>
        <p:spPr>
          <a:xfrm rot="20161822">
            <a:off x="2361765" y="2250760"/>
            <a:ext cx="1756580" cy="835756"/>
          </a:xfrm>
          <a:prstGeom prst="triangle">
            <a:avLst>
              <a:gd name="adj" fmla="val 464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3395833" y="1852249"/>
            <a:ext cx="389349" cy="1243720"/>
          </a:xfrm>
          <a:prstGeom prst="triangle">
            <a:avLst>
              <a:gd name="adj" fmla="val 99999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2603033" y="2279434"/>
            <a:ext cx="389348" cy="1104751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729660"/>
            <a:ext cx="38257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892290" y="4760598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9-30 -10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-10-30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6978365" y="1861807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20</a:t>
            </a:r>
            <a:r>
              <a:rPr lang="ru-RU" dirty="0" smtClean="0"/>
              <a:t>-1</a:t>
            </a:r>
            <a:r>
              <a:rPr lang="en-US" dirty="0" smtClean="0"/>
              <a:t>3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3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214618" y="3409518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64088" y="3426557"/>
            <a:ext cx="31792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30</a:t>
            </a:r>
            <a:r>
              <a:rPr lang="ru-RU" sz="2400" b="1" dirty="0" smtClean="0"/>
              <a:t>-9-10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/>
              <a:t>-</a:t>
            </a:r>
            <a:r>
              <a:rPr lang="en-US" sz="2400" b="1" dirty="0"/>
              <a:t>13</a:t>
            </a:r>
            <a:r>
              <a:rPr lang="ru-RU" sz="2400" b="1" dirty="0"/>
              <a:t>-</a:t>
            </a:r>
            <a:r>
              <a:rPr lang="en-US" sz="2400" b="1" dirty="0"/>
              <a:t>2</a:t>
            </a:r>
            <a:r>
              <a:rPr lang="ru-RU" sz="2400" b="1" dirty="0"/>
              <a:t>0 </a:t>
            </a:r>
            <a:endParaRPr lang="ru-RU" sz="2400" b="1" dirty="0" smtClean="0"/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3472723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501092" y="3820347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30-10 = 10-20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5860" y="465313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5317059" y="1897575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ru-RU" dirty="0" smtClean="0"/>
              <a:t>   9-10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9-30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2820619" y="4719219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13-10-20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</a:t>
            </a:r>
            <a:r>
              <a:rPr lang="ru-RU" dirty="0" smtClean="0">
                <a:cs typeface="Arial" pitchFamily="34" charset="0"/>
              </a:rPr>
              <a:t>-20-10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37" name="Текст 2"/>
          <p:cNvSpPr txBox="1">
            <a:spLocks/>
          </p:cNvSpPr>
          <p:nvPr/>
        </p:nvSpPr>
        <p:spPr>
          <a:xfrm>
            <a:off x="610771" y="5877272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30-10-20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9-10-30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/>
              <a:t> 13-10-20 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85" y="2651938"/>
            <a:ext cx="8352928" cy="1509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 сторонами </a:t>
            </a:r>
            <a:r>
              <a:rPr lang="ru-RU" dirty="0" smtClean="0"/>
              <a:t>10-20-30 не может быть получен, т.к. не имеет  числа 30 и не может представится в виде треугольника с 3 сторонами и 3 углами =</a:t>
            </a:r>
            <a:r>
              <a:rPr lang="en-US" dirty="0" smtClean="0"/>
              <a:t>&gt; </a:t>
            </a:r>
            <a:r>
              <a:rPr lang="ru-RU" dirty="0" smtClean="0"/>
              <a:t>получен отрезок 20-10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4496"/>
              </p:ext>
            </p:extLst>
          </p:nvPr>
        </p:nvGraphicFramePr>
        <p:xfrm>
          <a:off x="323528" y="332656"/>
          <a:ext cx="2009777" cy="2160239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30262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sng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Февраль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67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 rot="8964304">
            <a:off x="533463" y="1630767"/>
            <a:ext cx="1337786" cy="724697"/>
          </a:xfrm>
          <a:prstGeom prst="triangle">
            <a:avLst>
              <a:gd name="adj" fmla="val 55546"/>
            </a:avLst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93123" y="1734584"/>
            <a:ext cx="360040" cy="916993"/>
          </a:xfrm>
          <a:prstGeom prst="triangle">
            <a:avLst>
              <a:gd name="adj" fmla="val 100000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271637" y="1342502"/>
            <a:ext cx="360040" cy="1049141"/>
          </a:xfrm>
          <a:prstGeom prst="triangle">
            <a:avLst>
              <a:gd name="adj" fmla="val 100000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23665" y="1232755"/>
            <a:ext cx="216024" cy="2160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4146" y="1885103"/>
            <a:ext cx="216024" cy="21602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3265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07541" y="1303646"/>
            <a:ext cx="1224136" cy="7443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9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25477"/>
              </p:ext>
            </p:extLst>
          </p:nvPr>
        </p:nvGraphicFramePr>
        <p:xfrm>
          <a:off x="539552" y="404664"/>
          <a:ext cx="2376262" cy="2160238"/>
        </p:xfrm>
        <a:graphic>
          <a:graphicData uri="http://schemas.openxmlformats.org/drawingml/2006/table">
            <a:tbl>
              <a:tblPr/>
              <a:tblGrid>
                <a:gridCol w="339466"/>
                <a:gridCol w="339466"/>
                <a:gridCol w="339466"/>
                <a:gridCol w="339466"/>
                <a:gridCol w="339466"/>
                <a:gridCol w="339466"/>
                <a:gridCol w="339466"/>
              </a:tblGrid>
              <a:tr h="330262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Март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6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9581F2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 rot="9239010">
            <a:off x="819689" y="1722738"/>
            <a:ext cx="1489238" cy="753011"/>
          </a:xfrm>
          <a:prstGeom prst="triangle">
            <a:avLst>
              <a:gd name="adj" fmla="val 4980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763688" y="1420020"/>
            <a:ext cx="360040" cy="1049141"/>
          </a:xfrm>
          <a:prstGeom prst="triangle">
            <a:avLst>
              <a:gd name="adj" fmla="val 91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059097" y="1764570"/>
            <a:ext cx="360040" cy="1049141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85419" y="188640"/>
            <a:ext cx="500923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534472" y="1002909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20-27-30</a:t>
            </a:r>
          </a:p>
          <a:p>
            <a:r>
              <a:rPr lang="ru-RU" dirty="0" smtClean="0"/>
              <a:t>   20-27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27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284440" y="963081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-30-31</a:t>
            </a:r>
          </a:p>
          <a:p>
            <a:r>
              <a:rPr lang="ru-RU" dirty="0" smtClean="0"/>
              <a:t>   3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en-US" dirty="0" smtClean="0"/>
              <a:t>3</a:t>
            </a:r>
            <a:r>
              <a:rPr lang="ru-RU" dirty="0" smtClean="0"/>
              <a:t>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31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-3</a:t>
            </a:r>
            <a:r>
              <a:rPr lang="ru-RU" dirty="0" smtClean="0">
                <a:cs typeface="Arial" pitchFamily="34" charset="0"/>
              </a:rPr>
              <a:t>1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69346" y="2472793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62489" y="2469161"/>
            <a:ext cx="333610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-27-30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 smtClean="0"/>
              <a:t>-</a:t>
            </a:r>
            <a:r>
              <a:rPr lang="en-US" sz="2400" b="1" dirty="0" smtClean="0"/>
              <a:t>3</a:t>
            </a:r>
            <a:r>
              <a:rPr lang="ru-RU" sz="2400" b="1" dirty="0" smtClean="0"/>
              <a:t>0-31 </a:t>
            </a:r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472723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01092" y="3820347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30-20 = 30-10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892290" y="4760598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> </a:t>
            </a:r>
            <a:r>
              <a:rPr lang="ru-RU" dirty="0" smtClean="0"/>
              <a:t>20-27-30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27-20 -30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20-30-27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2820619" y="4719219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10</a:t>
            </a:r>
            <a:r>
              <a:rPr lang="ru-RU" dirty="0"/>
              <a:t>-30-31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10-30-31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30-10-31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610771" y="5877272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10-30-20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dirty="0">
                <a:cs typeface="Arial" pitchFamily="34" charset="0"/>
              </a:rPr>
              <a:t>20-30-27 </a:t>
            </a:r>
            <a:r>
              <a:rPr lang="ru-RU" sz="2000" dirty="0" smtClean="0"/>
              <a:t>+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10-30-31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2556" y="465313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702" y="4685903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2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51581"/>
            <a:ext cx="3799853" cy="4018713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Введение</a:t>
            </a:r>
            <a:r>
              <a:rPr lang="ru-RU" sz="4000" dirty="0" smtClean="0">
                <a:solidFill>
                  <a:srgbClr val="FFFF00"/>
                </a:solidFill>
              </a:rPr>
              <a:t>: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</a:t>
            </a:r>
            <a:endParaRPr lang="ru-RU" sz="3200" b="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47" y="242362"/>
            <a:ext cx="2592288" cy="227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94" y="2852936"/>
            <a:ext cx="2235993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53" y="259696"/>
            <a:ext cx="2240921" cy="11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00" y="4869160"/>
            <a:ext cx="2374383" cy="182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55089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2700">
                  <a:solidFill>
                    <a:schemeClr val="tx1"/>
                  </a:solidFill>
                  <a:prstDash val="solid"/>
                </a:ln>
                <a:ea typeface="Arial Unicode MS" pitchFamily="34" charset="-128"/>
                <a:cs typeface="Arial Unicode MS" pitchFamily="34" charset="-128"/>
              </a:rPr>
              <a:t>Актуальность - В </a:t>
            </a:r>
            <a:r>
              <a:rPr lang="ru-RU" sz="2000" dirty="0">
                <a:ln w="12700">
                  <a:solidFill>
                    <a:schemeClr val="tx1"/>
                  </a:solidFill>
                  <a:prstDash val="solid"/>
                </a:ln>
                <a:ea typeface="Arial Unicode MS" pitchFamily="34" charset="-128"/>
                <a:cs typeface="Arial Unicode MS" pitchFamily="34" charset="-128"/>
              </a:rPr>
              <a:t>наше время нет человека, который не знал бы, что такое календарь. К его услугам мы прибегаем ежедневно. Мы настолько привыкли пользоваться календарем, что даже не можем себе представить современное общество без упорядоченного счета времени</a:t>
            </a:r>
            <a:br>
              <a:rPr lang="ru-RU" sz="2000" dirty="0">
                <a:ln w="12700">
                  <a:solidFill>
                    <a:schemeClr val="tx1"/>
                  </a:solidFill>
                  <a:prstDash val="solid"/>
                </a:ln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>
                <a:ln w="12700">
                  <a:solidFill>
                    <a:schemeClr val="tx1"/>
                  </a:solidFill>
                  <a:prstDash val="solid"/>
                </a:ln>
                <a:ea typeface="Arial Unicode MS" pitchFamily="34" charset="-128"/>
                <a:cs typeface="Arial Unicode MS" pitchFamily="34" charset="-128"/>
              </a:rPr>
              <a:t>Меня с детства интересовали эти карточки с нанесенными на них такими  знакомыми и таинственными датами. Особый интерес к настенному календарю у меня появился после задачи, которую нам предложил учитель на уроке геометрии, при изучении темы «треугольники»</a:t>
            </a:r>
            <a:r>
              <a:rPr lang="ru-RU" sz="2000" dirty="0">
                <a:ln w="635">
                  <a:solidFill>
                    <a:schemeClr val="tx1"/>
                  </a:solidFill>
                </a:ln>
              </a:rPr>
              <a:t/>
            </a:r>
            <a:br>
              <a:rPr lang="ru-RU" sz="2000" dirty="0">
                <a:ln w="635">
                  <a:solidFill>
                    <a:schemeClr val="tx1"/>
                  </a:solidFill>
                </a:ln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0971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21927"/>
              </p:ext>
            </p:extLst>
          </p:nvPr>
        </p:nvGraphicFramePr>
        <p:xfrm>
          <a:off x="323528" y="260648"/>
          <a:ext cx="2009777" cy="2160238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30262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Апрель</a:t>
                      </a:r>
                      <a:endParaRPr lang="ru-RU" sz="1400" b="1" i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6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3026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67544" y="1628800"/>
            <a:ext cx="1728192" cy="6442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11760" y="1492747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899592" y="2636912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 сторонами </a:t>
            </a:r>
            <a:r>
              <a:rPr lang="ru-RU" dirty="0" smtClean="0"/>
              <a:t>10-20-30 не может быть получен, т.к. не может представится в виде треугольника с 3 сторонами и 3 углами, а три его точки 10-20-30 легли на одну прямую (отрезок) =</a:t>
            </a:r>
            <a:r>
              <a:rPr lang="en-US" dirty="0" smtClean="0"/>
              <a:t>&gt; </a:t>
            </a:r>
            <a:r>
              <a:rPr lang="ru-RU" dirty="0" smtClean="0"/>
              <a:t>получена прямая 10 - 20 - 30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4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66694"/>
              </p:ext>
            </p:extLst>
          </p:nvPr>
        </p:nvGraphicFramePr>
        <p:xfrm>
          <a:off x="323528" y="260648"/>
          <a:ext cx="2009777" cy="2016225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08245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Май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755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 rot="10800000" flipH="1">
            <a:off x="715783" y="1209742"/>
            <a:ext cx="326145" cy="936104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 flipH="1">
            <a:off x="1368603" y="904763"/>
            <a:ext cx="326145" cy="936104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9952742">
            <a:off x="474999" y="1176562"/>
            <a:ext cx="1440160" cy="718650"/>
          </a:xfrm>
          <a:prstGeom prst="triangle">
            <a:avLst>
              <a:gd name="adj" fmla="val 5002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6060" y="116632"/>
            <a:ext cx="561662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828932" y="885043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ru-RU" dirty="0" smtClean="0"/>
              <a:t>   9-10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9-30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656382" y="943972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20</a:t>
            </a:r>
            <a:r>
              <a:rPr lang="ru-RU" dirty="0" smtClean="0"/>
              <a:t>-1</a:t>
            </a:r>
            <a:r>
              <a:rPr lang="en-US" dirty="0" smtClean="0"/>
              <a:t>3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3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28932" y="2432650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290435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2394383"/>
            <a:ext cx="31792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30</a:t>
            </a:r>
            <a:r>
              <a:rPr lang="ru-RU" sz="2400" b="1" dirty="0" smtClean="0"/>
              <a:t>-9-10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/>
              <a:t>-</a:t>
            </a:r>
            <a:r>
              <a:rPr lang="en-US" sz="2400" b="1" dirty="0"/>
              <a:t>13</a:t>
            </a:r>
            <a:r>
              <a:rPr lang="ru-RU" sz="2400" b="1" dirty="0"/>
              <a:t>-</a:t>
            </a:r>
            <a:r>
              <a:rPr lang="en-US" sz="2400" b="1" dirty="0"/>
              <a:t>2</a:t>
            </a:r>
            <a:r>
              <a:rPr lang="ru-RU" sz="2400" b="1" dirty="0"/>
              <a:t>0 </a:t>
            </a:r>
            <a:endParaRPr lang="ru-RU" sz="2400" b="1" dirty="0" smtClean="0"/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01092" y="3552045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30-10 = 10-20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431" y="429309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>
            <a:off x="906861" y="4410075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9-30 -10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-10-30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961665" y="4407679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13-10-20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</a:t>
            </a:r>
            <a:r>
              <a:rPr lang="ru-RU" dirty="0" smtClean="0">
                <a:cs typeface="Arial" pitchFamily="34" charset="0"/>
              </a:rPr>
              <a:t>-20-10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01092" y="5661248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30-10-20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9-10-30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/>
              <a:t> 13-10-20 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86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5893"/>
              </p:ext>
            </p:extLst>
          </p:nvPr>
        </p:nvGraphicFramePr>
        <p:xfrm>
          <a:off x="435309" y="404664"/>
          <a:ext cx="2009777" cy="2016225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08245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Июнь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755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 rot="5400000">
            <a:off x="1076073" y="1743468"/>
            <a:ext cx="360040" cy="83306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232835">
            <a:off x="986941" y="1140130"/>
            <a:ext cx="917624" cy="1046762"/>
          </a:xfrm>
          <a:prstGeom prst="triangle">
            <a:avLst>
              <a:gd name="adj" fmla="val 9345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1732928" y="1403914"/>
            <a:ext cx="326145" cy="936104"/>
          </a:xfrm>
          <a:prstGeom prst="triangle">
            <a:avLst>
              <a:gd name="adj" fmla="val 2419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33265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94071" y="2132482"/>
            <a:ext cx="302081" cy="3642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13537" y="2159997"/>
            <a:ext cx="360040" cy="296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3540027" y="1117110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20-27-30</a:t>
            </a:r>
          </a:p>
          <a:p>
            <a:r>
              <a:rPr lang="ru-RU" dirty="0" smtClean="0"/>
              <a:t>   20-27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27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5207251" y="1117110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-30-х</a:t>
            </a:r>
          </a:p>
          <a:p>
            <a:r>
              <a:rPr lang="ru-RU" dirty="0" smtClean="0"/>
              <a:t>   3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ru-RU" dirty="0"/>
              <a:t>х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>
                <a:cs typeface="Arial" pitchFamily="34" charset="0"/>
              </a:rPr>
              <a:t>х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х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43504" y="2626822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75651" y="2613874"/>
            <a:ext cx="32371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-27-30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 smtClean="0"/>
              <a:t>-</a:t>
            </a:r>
            <a:r>
              <a:rPr lang="en-US" sz="2400" b="1" dirty="0" smtClean="0"/>
              <a:t>3</a:t>
            </a:r>
            <a:r>
              <a:rPr lang="ru-RU" sz="2400" b="1" dirty="0" smtClean="0"/>
              <a:t>0-х </a:t>
            </a:r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120435" y="3383316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01092" y="3717032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30-20 = 30-10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6003" y="439152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911416" y="4549821"/>
            <a:ext cx="2004242" cy="140470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 20-27-30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27-20 -30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20-30-27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2830936" y="4569435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10</a:t>
            </a:r>
            <a:r>
              <a:rPr lang="ru-RU" dirty="0" smtClean="0"/>
              <a:t>-30-х</a:t>
            </a:r>
            <a:endParaRPr lang="ru-RU" dirty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10-30-х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30-10-х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305709" y="5733256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10-30-20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dirty="0">
                <a:cs typeface="Arial" pitchFamily="34" charset="0"/>
              </a:rPr>
              <a:t>20-30-27 </a:t>
            </a:r>
            <a:r>
              <a:rPr lang="ru-RU" sz="2000" dirty="0" smtClean="0"/>
              <a:t>+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10-30-31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6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58118"/>
              </p:ext>
            </p:extLst>
          </p:nvPr>
        </p:nvGraphicFramePr>
        <p:xfrm>
          <a:off x="485202" y="367365"/>
          <a:ext cx="2009777" cy="2160243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86467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Июль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974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646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11560" y="1550765"/>
            <a:ext cx="1728192" cy="541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483768" y="112134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899592" y="2636912"/>
            <a:ext cx="7772400" cy="1509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с точками </a:t>
            </a:r>
            <a:r>
              <a:rPr lang="ru-RU" dirty="0" smtClean="0"/>
              <a:t>10,20,30 не может быть получен, т.к. не может представляться в виде треугольника с тремя сторонами и тремя углами, а три его точки 10,20,30 легли на одну прямую (отрезок) =</a:t>
            </a:r>
            <a:r>
              <a:rPr lang="en-US" dirty="0" smtClean="0"/>
              <a:t>&gt; </a:t>
            </a:r>
            <a:r>
              <a:rPr lang="ru-RU" dirty="0" smtClean="0"/>
              <a:t>получена прямая 10 - 20 - 30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4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23468"/>
              </p:ext>
            </p:extLst>
          </p:nvPr>
        </p:nvGraphicFramePr>
        <p:xfrm>
          <a:off x="323528" y="332656"/>
          <a:ext cx="2009777" cy="1944216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7236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Август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0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9947188">
            <a:off x="820069" y="1204844"/>
            <a:ext cx="1285938" cy="659814"/>
          </a:xfrm>
          <a:prstGeom prst="triangle">
            <a:avLst>
              <a:gd name="adj" fmla="val 5088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 flipH="1">
            <a:off x="1606030" y="934219"/>
            <a:ext cx="326145" cy="874922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 flipH="1">
            <a:off x="1005496" y="1208607"/>
            <a:ext cx="326145" cy="936104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12926" y="70667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715519" y="986960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ru-RU" dirty="0" smtClean="0"/>
              <a:t>   9-10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9-30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471651" y="986960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20</a:t>
            </a:r>
            <a:r>
              <a:rPr lang="ru-RU" dirty="0" smtClean="0"/>
              <a:t>-1</a:t>
            </a:r>
            <a:r>
              <a:rPr lang="en-US" dirty="0" smtClean="0"/>
              <a:t>3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3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715519" y="2515650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882017" y="2515650"/>
            <a:ext cx="31792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30</a:t>
            </a:r>
            <a:r>
              <a:rPr lang="ru-RU" sz="2400" b="1" dirty="0" smtClean="0"/>
              <a:t>-9-10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/>
              <a:t>-</a:t>
            </a:r>
            <a:r>
              <a:rPr lang="en-US" sz="2400" b="1" dirty="0"/>
              <a:t>13</a:t>
            </a:r>
            <a:r>
              <a:rPr lang="ru-RU" sz="2400" b="1" dirty="0"/>
              <a:t>-</a:t>
            </a:r>
            <a:r>
              <a:rPr lang="en-US" sz="2400" b="1" dirty="0"/>
              <a:t>2</a:t>
            </a:r>
            <a:r>
              <a:rPr lang="ru-RU" sz="2400" b="1" dirty="0"/>
              <a:t>0 </a:t>
            </a:r>
            <a:endParaRPr lang="ru-RU" sz="2400" b="1" dirty="0" smtClean="0"/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79945" y="3291566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536542" y="3553176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30-10 = 10-20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367" y="4221088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>
            <a:off x="853761" y="4374505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9-30 -10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-10-30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961665" y="4407679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13-10-20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</a:t>
            </a:r>
            <a:r>
              <a:rPr lang="ru-RU" dirty="0" smtClean="0">
                <a:cs typeface="Arial" pitchFamily="34" charset="0"/>
              </a:rPr>
              <a:t>-20-10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559437" y="5517232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30-10-20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9-10-30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/>
              <a:t> 13-10-20 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36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92743"/>
              </p:ext>
            </p:extLst>
          </p:nvPr>
        </p:nvGraphicFramePr>
        <p:xfrm>
          <a:off x="323528" y="332656"/>
          <a:ext cx="2009777" cy="2036437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08245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Сентябрь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755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2845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232835">
            <a:off x="1198115" y="1069416"/>
            <a:ext cx="917624" cy="1046762"/>
          </a:xfrm>
          <a:prstGeom prst="triangle">
            <a:avLst>
              <a:gd name="adj" fmla="val 93455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1907703" y="1347778"/>
            <a:ext cx="326145" cy="936104"/>
          </a:xfrm>
          <a:prstGeom prst="triangle">
            <a:avLst>
              <a:gd name="adj" fmla="val 2419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 flipH="1">
            <a:off x="1312583" y="1688761"/>
            <a:ext cx="326145" cy="864097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3265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45920" y="2079038"/>
            <a:ext cx="360040" cy="296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686" y="204281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540027" y="1117110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20-27-30</a:t>
            </a:r>
          </a:p>
          <a:p>
            <a:r>
              <a:rPr lang="ru-RU" dirty="0" smtClean="0"/>
              <a:t>   20-27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27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207251" y="1117110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-30-х</a:t>
            </a:r>
          </a:p>
          <a:p>
            <a:r>
              <a:rPr lang="ru-RU" dirty="0" smtClean="0"/>
              <a:t>   3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ru-RU" dirty="0"/>
              <a:t>х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>
                <a:cs typeface="Arial" pitchFamily="34" charset="0"/>
              </a:rPr>
              <a:t>х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х</a:t>
            </a:r>
            <a:endParaRPr lang="ru-RU" dirty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5651" y="2613874"/>
            <a:ext cx="49105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-27-30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 smtClean="0"/>
              <a:t>-</a:t>
            </a:r>
            <a:r>
              <a:rPr lang="en-US" sz="2400" b="1" dirty="0" smtClean="0"/>
              <a:t>3</a:t>
            </a:r>
            <a:r>
              <a:rPr lang="ru-RU" sz="2400" b="1" dirty="0" smtClean="0"/>
              <a:t>0-х </a:t>
            </a:r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43504" y="2626822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20435" y="3383316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323528" y="3717032"/>
            <a:ext cx="8568952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</a:t>
            </a:r>
          </a:p>
          <a:p>
            <a:r>
              <a:rPr lang="ru-RU" sz="1600" dirty="0" smtClean="0">
                <a:cs typeface="Arial" pitchFamily="34" charset="0"/>
              </a:rPr>
              <a:t>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</a:t>
            </a:r>
            <a:r>
              <a:rPr lang="ru-RU" sz="2000" b="1" dirty="0" smtClean="0">
                <a:cs typeface="Arial" pitchFamily="34" charset="0"/>
              </a:rPr>
              <a:t>30-20 = 30-10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003" y="439152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911416" y="4549821"/>
            <a:ext cx="2004242" cy="140470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 20-27-30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27-20 -30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20-30-27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830936" y="4569435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10</a:t>
            </a:r>
            <a:r>
              <a:rPr lang="ru-RU" dirty="0" smtClean="0"/>
              <a:t>-30-х</a:t>
            </a:r>
            <a:endParaRPr lang="ru-RU" dirty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10-30-х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30-10-х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05709" y="5733256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10-30-20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dirty="0">
                <a:cs typeface="Arial" pitchFamily="34" charset="0"/>
              </a:rPr>
              <a:t>20-30-27 </a:t>
            </a:r>
            <a:r>
              <a:rPr lang="ru-RU" sz="2000" dirty="0" smtClean="0"/>
              <a:t>+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10-30-31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8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26060" y="116632"/>
            <a:ext cx="561662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828932" y="885043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ru-RU" dirty="0" smtClean="0"/>
              <a:t>   9-10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9-30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656382" y="943972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20</a:t>
            </a:r>
            <a:r>
              <a:rPr lang="ru-RU" dirty="0" smtClean="0"/>
              <a:t>-1</a:t>
            </a:r>
            <a:r>
              <a:rPr lang="en-US" dirty="0" smtClean="0"/>
              <a:t>3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3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28932" y="2432650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290435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2394383"/>
            <a:ext cx="317926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30</a:t>
            </a:r>
            <a:r>
              <a:rPr lang="ru-RU" sz="2400" b="1" dirty="0" smtClean="0"/>
              <a:t>-9-10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/>
              <a:t>-</a:t>
            </a:r>
            <a:r>
              <a:rPr lang="en-US" sz="2400" b="1" dirty="0"/>
              <a:t>13</a:t>
            </a:r>
            <a:r>
              <a:rPr lang="ru-RU" sz="2400" b="1" dirty="0"/>
              <a:t>-</a:t>
            </a:r>
            <a:r>
              <a:rPr lang="en-US" sz="2400" b="1" dirty="0"/>
              <a:t>2</a:t>
            </a:r>
            <a:r>
              <a:rPr lang="ru-RU" sz="2400" b="1" dirty="0"/>
              <a:t>0 </a:t>
            </a:r>
            <a:endParaRPr lang="ru-RU" sz="2400" b="1" dirty="0" smtClean="0"/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endParaRPr lang="ru-RU" sz="1400" dirty="0" smtClean="0"/>
          </a:p>
          <a:p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501092" y="3552045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30-10 = 10-20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431" y="429309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idx="1"/>
          </p:nvPr>
        </p:nvSpPr>
        <p:spPr>
          <a:xfrm>
            <a:off x="906861" y="4410075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30</a:t>
            </a:r>
            <a:r>
              <a:rPr lang="ru-RU" dirty="0" smtClean="0"/>
              <a:t>-9-10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9-30 -10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9</a:t>
            </a:r>
            <a:r>
              <a:rPr lang="ru-RU" dirty="0" smtClean="0">
                <a:cs typeface="Arial" pitchFamily="34" charset="0"/>
              </a:rPr>
              <a:t>-10-30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2961665" y="4407679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13-10-20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</a:t>
            </a:r>
            <a:r>
              <a:rPr lang="ru-RU" dirty="0" smtClean="0">
                <a:cs typeface="Arial" pitchFamily="34" charset="0"/>
              </a:rPr>
              <a:t>-20-10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501092" y="5661248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30-10-20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9-10-30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/>
              <a:t> 13-10-20 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93801"/>
              </p:ext>
            </p:extLst>
          </p:nvPr>
        </p:nvGraphicFramePr>
        <p:xfrm>
          <a:off x="395536" y="332656"/>
          <a:ext cx="2009777" cy="2088234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76918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Октябрь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808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21" name="Равнобедренный треугольник 20"/>
          <p:cNvSpPr/>
          <p:nvPr/>
        </p:nvSpPr>
        <p:spPr>
          <a:xfrm rot="20039798">
            <a:off x="367281" y="1406174"/>
            <a:ext cx="1235572" cy="623169"/>
          </a:xfrm>
          <a:prstGeom prst="triangle">
            <a:avLst>
              <a:gd name="adj" fmla="val 49076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 flipH="1">
            <a:off x="1107037" y="1161664"/>
            <a:ext cx="326145" cy="830534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 flipH="1">
            <a:off x="539733" y="1412776"/>
            <a:ext cx="326145" cy="855877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62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491"/>
              </p:ext>
            </p:extLst>
          </p:nvPr>
        </p:nvGraphicFramePr>
        <p:xfrm>
          <a:off x="395536" y="404664"/>
          <a:ext cx="2009777" cy="1944216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7236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Ноябрь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0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9723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232835">
            <a:off x="660297" y="1152332"/>
            <a:ext cx="910218" cy="954061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1382846" y="1313652"/>
            <a:ext cx="326145" cy="936104"/>
          </a:xfrm>
          <a:prstGeom prst="triangle">
            <a:avLst>
              <a:gd name="adj" fmla="val 2419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 flipH="1">
            <a:off x="788372" y="1643084"/>
            <a:ext cx="326145" cy="859247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3265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3737" y="201376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10" name="Овал 9"/>
          <p:cNvSpPr/>
          <p:nvPr/>
        </p:nvSpPr>
        <p:spPr>
          <a:xfrm>
            <a:off x="1528971" y="2049988"/>
            <a:ext cx="360040" cy="2968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540027" y="1117110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20-27-30</a:t>
            </a:r>
          </a:p>
          <a:p>
            <a:r>
              <a:rPr lang="ru-RU" dirty="0" smtClean="0"/>
              <a:t>   20-27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27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207251" y="1117110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-30-х</a:t>
            </a:r>
          </a:p>
          <a:p>
            <a:r>
              <a:rPr lang="ru-RU" dirty="0" smtClean="0"/>
              <a:t>   3</a:t>
            </a:r>
            <a:r>
              <a:rPr lang="en-US" dirty="0" smtClean="0"/>
              <a:t>0</a:t>
            </a:r>
            <a:r>
              <a:rPr lang="ru-RU" dirty="0" smtClean="0"/>
              <a:t>-</a:t>
            </a:r>
            <a:r>
              <a:rPr lang="ru-RU" dirty="0"/>
              <a:t>х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>
                <a:cs typeface="Arial" pitchFamily="34" charset="0"/>
              </a:rPr>
              <a:t>х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х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43504" y="2626822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75651" y="2613874"/>
            <a:ext cx="49105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/>
              <a:t>2</a:t>
            </a:r>
            <a:r>
              <a:rPr lang="en-US" sz="2400" b="1" dirty="0" smtClean="0"/>
              <a:t>0</a:t>
            </a:r>
            <a:r>
              <a:rPr lang="ru-RU" sz="2400" b="1" dirty="0" smtClean="0"/>
              <a:t>-27-30  =</a:t>
            </a:r>
            <a:r>
              <a:rPr lang="en-US" sz="2400" b="1" strike="sngStrike" dirty="0">
                <a:latin typeface="Arial" pitchFamily="34" charset="0"/>
                <a:cs typeface="Arial" pitchFamily="34" charset="0"/>
              </a:rPr>
              <a:t>^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/>
              <a:t>10</a:t>
            </a:r>
            <a:r>
              <a:rPr lang="ru-RU" sz="2400" b="1" dirty="0" smtClean="0"/>
              <a:t>-</a:t>
            </a:r>
            <a:r>
              <a:rPr lang="en-US" sz="2400" b="1" dirty="0" smtClean="0"/>
              <a:t>3</a:t>
            </a:r>
            <a:r>
              <a:rPr lang="ru-RU" sz="2400" b="1" dirty="0" smtClean="0"/>
              <a:t>0-х </a:t>
            </a:r>
          </a:p>
          <a:p>
            <a:r>
              <a:rPr lang="ru-RU" dirty="0" smtClean="0"/>
              <a:t> </a:t>
            </a:r>
            <a:r>
              <a:rPr lang="ru-RU" sz="1400" dirty="0"/>
              <a:t>(по 1 признаку равенства </a:t>
            </a:r>
            <a:r>
              <a:rPr lang="ru-RU" sz="1400" dirty="0" smtClean="0"/>
              <a:t>прямоугольных </a:t>
            </a:r>
            <a:r>
              <a:rPr lang="ru-RU" sz="1400" dirty="0"/>
              <a:t>треугольников</a:t>
            </a:r>
            <a:r>
              <a:rPr lang="ru-RU" dirty="0"/>
              <a:t>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120435" y="3383316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323528" y="3717032"/>
            <a:ext cx="8568952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</a:t>
            </a:r>
          </a:p>
          <a:p>
            <a:r>
              <a:rPr lang="ru-RU" sz="1600" dirty="0" smtClean="0">
                <a:cs typeface="Arial" pitchFamily="34" charset="0"/>
              </a:rPr>
              <a:t>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</a:t>
            </a:r>
            <a:r>
              <a:rPr lang="ru-RU" sz="2000" b="1" dirty="0" smtClean="0">
                <a:cs typeface="Arial" pitchFamily="34" charset="0"/>
              </a:rPr>
              <a:t>30-20 = 30-10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003" y="439152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911416" y="4549821"/>
            <a:ext cx="2004242" cy="140470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 20-27-30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27-20 -30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20-30-27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2830936" y="4569435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10</a:t>
            </a:r>
            <a:r>
              <a:rPr lang="ru-RU" dirty="0" smtClean="0"/>
              <a:t>-30-х</a:t>
            </a:r>
            <a:endParaRPr lang="ru-RU" dirty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10-30-х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30-10-х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501092" y="5661248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30-10-20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9-10-30 +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 smtClean="0"/>
              <a:t> 13-10-20 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7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19837"/>
              </p:ext>
            </p:extLst>
          </p:nvPr>
        </p:nvGraphicFramePr>
        <p:xfrm>
          <a:off x="323528" y="332656"/>
          <a:ext cx="2009777" cy="2088235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19254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Декабрь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11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1925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 rot="5400000" flipH="1">
            <a:off x="1254459" y="1671237"/>
            <a:ext cx="407648" cy="898841"/>
          </a:xfrm>
          <a:prstGeom prst="triangle">
            <a:avLst>
              <a:gd name="adj" fmla="val 38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flipH="1">
            <a:off x="1835695" y="1268760"/>
            <a:ext cx="399807" cy="1046226"/>
          </a:xfrm>
          <a:prstGeom prst="triangle">
            <a:avLst>
              <a:gd name="adj" fmla="val 24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232835">
            <a:off x="1163371" y="1089969"/>
            <a:ext cx="917624" cy="1046762"/>
          </a:xfrm>
          <a:prstGeom prst="triangle">
            <a:avLst>
              <a:gd name="adj" fmla="val 9932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32656"/>
            <a:ext cx="4968552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Доказательство:</a:t>
            </a:r>
          </a:p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347864" y="1268760"/>
            <a:ext cx="1661306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20-27-30</a:t>
            </a:r>
          </a:p>
          <a:p>
            <a:r>
              <a:rPr lang="ru-RU" dirty="0" smtClean="0"/>
              <a:t>   20-27    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27              =</a:t>
            </a: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27</a:t>
            </a:r>
            <a:r>
              <a:rPr lang="en-US" dirty="0" smtClean="0">
                <a:cs typeface="Arial" pitchFamily="34" charset="0"/>
              </a:rPr>
              <a:t>-30</a:t>
            </a:r>
            <a:r>
              <a:rPr lang="ru-RU" dirty="0" smtClean="0">
                <a:cs typeface="Arial" pitchFamily="34" charset="0"/>
              </a:rPr>
              <a:t>         =</a:t>
            </a:r>
            <a:endParaRPr lang="ru-RU" dirty="0">
              <a:cs typeface="Arial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292080" y="1268760"/>
            <a:ext cx="1836653" cy="1509712"/>
          </a:xfrm>
          <a:prstGeom prst="rect">
            <a:avLst/>
          </a:prstGeom>
        </p:spPr>
        <p:txBody>
          <a:bodyPr vert="horz" lIns="45720" rIns="45720" anchor="t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10</a:t>
            </a:r>
            <a:r>
              <a:rPr lang="ru-RU" dirty="0" smtClean="0"/>
              <a:t>-</a:t>
            </a:r>
            <a:r>
              <a:rPr lang="en-US" dirty="0" smtClean="0"/>
              <a:t>13</a:t>
            </a:r>
            <a:r>
              <a:rPr lang="ru-RU" dirty="0" smtClean="0"/>
              <a:t>-</a:t>
            </a:r>
            <a:r>
              <a:rPr lang="en-US" dirty="0" smtClean="0"/>
              <a:t>2</a:t>
            </a:r>
            <a:r>
              <a:rPr lang="ru-RU" dirty="0" smtClean="0"/>
              <a:t>0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20</a:t>
            </a:r>
            <a:r>
              <a:rPr lang="ru-RU" dirty="0" smtClean="0"/>
              <a:t>-1</a:t>
            </a:r>
            <a:r>
              <a:rPr lang="en-US" dirty="0" smtClean="0"/>
              <a:t>3</a:t>
            </a:r>
            <a:endParaRPr lang="ru-RU" dirty="0" smtClean="0"/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US" dirty="0" smtClean="0">
                <a:cs typeface="Arial" pitchFamily="34" charset="0"/>
              </a:rPr>
              <a:t>13 (</a:t>
            </a:r>
            <a:r>
              <a:rPr lang="ru-RU" dirty="0" smtClean="0">
                <a:cs typeface="Arial" pitchFamily="34" charset="0"/>
              </a:rPr>
              <a:t>по 90 </a:t>
            </a:r>
            <a:r>
              <a:rPr lang="ru-RU" sz="1300" dirty="0" smtClean="0">
                <a:cs typeface="Arial" pitchFamily="34" charset="0"/>
              </a:rPr>
              <a:t>град.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r>
              <a:rPr lang="en-US" dirty="0" smtClean="0">
                <a:cs typeface="Arial" pitchFamily="34" charset="0"/>
              </a:rPr>
              <a:t>   </a:t>
            </a:r>
            <a:r>
              <a:rPr lang="ru-RU" dirty="0" smtClean="0">
                <a:cs typeface="Arial" pitchFamily="34" charset="0"/>
              </a:rPr>
              <a:t>10</a:t>
            </a:r>
            <a:r>
              <a:rPr lang="en-US" dirty="0" smtClean="0">
                <a:cs typeface="Arial" pitchFamily="34" charset="0"/>
              </a:rPr>
              <a:t>-</a:t>
            </a:r>
            <a:r>
              <a:rPr lang="ru-RU" dirty="0" smtClean="0">
                <a:cs typeface="Arial" pitchFamily="34" charset="0"/>
              </a:rPr>
              <a:t>1</a:t>
            </a:r>
            <a:r>
              <a:rPr lang="en-US" dirty="0" smtClean="0">
                <a:cs typeface="Arial" pitchFamily="34" charset="0"/>
              </a:rPr>
              <a:t>3</a:t>
            </a:r>
            <a:endParaRPr lang="ru-RU" dirty="0"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43504" y="2778472"/>
            <a:ext cx="36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204" y="3068960"/>
            <a:ext cx="47880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Дополнительные  соединения</a:t>
            </a:r>
            <a:r>
              <a:rPr lang="ru-RU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01092" y="3593002"/>
            <a:ext cx="4935109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в  равных треугольниках против равных углов лежат равные стороны    =</a:t>
            </a:r>
            <a:r>
              <a:rPr lang="en-US" sz="1600" dirty="0" smtClean="0">
                <a:cs typeface="Arial" pitchFamily="34" charset="0"/>
              </a:rPr>
              <a:t>&gt;</a:t>
            </a:r>
            <a:r>
              <a:rPr lang="ru-RU" sz="1600" dirty="0" smtClean="0">
                <a:cs typeface="Arial" pitchFamily="34" charset="0"/>
              </a:rPr>
              <a:t>      </a:t>
            </a:r>
            <a:r>
              <a:rPr lang="ru-RU" sz="2000" b="1" dirty="0" smtClean="0">
                <a:cs typeface="Arial" pitchFamily="34" charset="0"/>
              </a:rPr>
              <a:t>30-20 = 30-10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236" y="4293096"/>
            <a:ext cx="5164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786827" y="4397866"/>
            <a:ext cx="2004242" cy="1404706"/>
          </a:xfrm>
        </p:spPr>
        <p:txBody>
          <a:bodyPr>
            <a:normAutofit/>
          </a:bodyPr>
          <a:lstStyle/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/>
              <a:t> </a:t>
            </a:r>
            <a:r>
              <a:rPr lang="ru-RU" dirty="0" smtClean="0"/>
              <a:t>20-27-30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27-20 -30    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20-30-27      =</a:t>
            </a:r>
            <a:endParaRPr lang="en-US" dirty="0" smtClean="0">
              <a:cs typeface="Arial" pitchFamily="34" charset="0"/>
            </a:endParaRPr>
          </a:p>
          <a:p>
            <a:endParaRPr lang="ru-RU" dirty="0">
              <a:cs typeface="Arial" pitchFamily="34" charset="0"/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>
          <a:xfrm>
            <a:off x="2817661" y="4449185"/>
            <a:ext cx="1836653" cy="130206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trike="sngStrike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10</a:t>
            </a:r>
            <a:r>
              <a:rPr lang="ru-RU" dirty="0"/>
              <a:t>-30-31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u-RU" dirty="0" smtClean="0"/>
              <a:t> 10-30-31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ru-RU" dirty="0" smtClean="0">
                <a:cs typeface="Arial" pitchFamily="34" charset="0"/>
              </a:rPr>
              <a:t>30-10-31</a:t>
            </a:r>
            <a:r>
              <a:rPr lang="ru-RU" sz="13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  <a:endParaRPr lang="ru-RU" dirty="0">
              <a:cs typeface="Arial" pitchFamily="34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568451" y="5751601"/>
            <a:ext cx="8065685" cy="832789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trike="sngStrik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 так  как  они лежат в равных треугольниках против равных сторон </a:t>
            </a:r>
          </a:p>
          <a:p>
            <a:r>
              <a:rPr lang="ru-RU" sz="1600" dirty="0" smtClean="0"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b="1" dirty="0" smtClean="0">
                <a:cs typeface="Arial" pitchFamily="34" charset="0"/>
              </a:rPr>
              <a:t>10-30-20  = 180 градусов –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 </a:t>
            </a:r>
            <a:r>
              <a:rPr lang="ru-RU" sz="2000" dirty="0">
                <a:cs typeface="Arial" pitchFamily="34" charset="0"/>
              </a:rPr>
              <a:t>20-30-27 </a:t>
            </a:r>
            <a:r>
              <a:rPr lang="ru-RU" sz="2000" dirty="0" smtClean="0"/>
              <a:t>+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/>
              <a:t> </a:t>
            </a:r>
            <a:r>
              <a:rPr lang="ru-RU" sz="2000" dirty="0" smtClean="0"/>
              <a:t>10-30-31</a:t>
            </a:r>
            <a:r>
              <a:rPr lang="ru-RU" sz="2000" b="1" dirty="0" smtClean="0">
                <a:cs typeface="Arial" pitchFamily="34" charset="0"/>
              </a:rPr>
              <a:t>)</a:t>
            </a:r>
            <a:endParaRPr lang="ru-RU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7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772400" cy="273630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Вывод: результат</a:t>
            </a:r>
            <a:r>
              <a:rPr lang="ru-RU" sz="1800" dirty="0"/>
              <a:t> исследования</a:t>
            </a:r>
            <a:r>
              <a:rPr lang="ru-RU" sz="1800" dirty="0" smtClean="0"/>
              <a:t> - соединение</a:t>
            </a:r>
            <a:endParaRPr lang="ru-RU" sz="1800" dirty="0"/>
          </a:p>
          <a:p>
            <a:r>
              <a:rPr lang="ru-RU" sz="1800" dirty="0"/>
              <a:t>числа  10, 20, 30 в </a:t>
            </a:r>
            <a:r>
              <a:rPr lang="ru-RU" sz="1800" dirty="0" smtClean="0"/>
              <a:t>календаре на </a:t>
            </a:r>
            <a:r>
              <a:rPr lang="ru-RU" sz="1800" dirty="0"/>
              <a:t>каждом месяце за 1989 </a:t>
            </a:r>
            <a:r>
              <a:rPr lang="ru-RU" sz="1800" dirty="0" smtClean="0"/>
              <a:t>год:</a:t>
            </a:r>
          </a:p>
          <a:p>
            <a:r>
              <a:rPr lang="ru-RU" sz="1800" dirty="0" smtClean="0"/>
              <a:t> 1. отмечены повторения результатов получения треугольников и их данных </a:t>
            </a:r>
          </a:p>
          <a:p>
            <a:r>
              <a:rPr lang="ru-RU" sz="1800" dirty="0" smtClean="0"/>
              <a:t>2. Месяцы апрель и июль  так же отмечены </a:t>
            </a:r>
            <a:r>
              <a:rPr lang="ru-RU" sz="1800" dirty="0"/>
              <a:t>повторением </a:t>
            </a:r>
            <a:r>
              <a:rPr lang="ru-RU" sz="1800" dirty="0" smtClean="0"/>
              <a:t>результата- три </a:t>
            </a:r>
            <a:r>
              <a:rPr lang="ru-RU" sz="1800" dirty="0"/>
              <a:t>его точки 10,20,30 </a:t>
            </a:r>
            <a:r>
              <a:rPr lang="ru-RU" sz="1800" dirty="0" smtClean="0"/>
              <a:t>выстроились на одной  прямой</a:t>
            </a:r>
          </a:p>
          <a:p>
            <a:r>
              <a:rPr lang="ru-RU" sz="1800" dirty="0" smtClean="0"/>
              <a:t>3. За месяцы ноябрь, сентябрь и  июнь были получены доказательства с помощью замены неизвестного числа для дополнительного соединения.</a:t>
            </a:r>
          </a:p>
          <a:p>
            <a:r>
              <a:rPr lang="ru-RU" sz="1800" dirty="0" smtClean="0"/>
              <a:t>4. Один из месяцев февраль – равнобедренный треугольник 10-20-30 </a:t>
            </a:r>
            <a:r>
              <a:rPr lang="ru-RU" sz="1800" dirty="0"/>
              <a:t>не может быть получен, т.к. не имеет  числа 30 и не может представится в виде треугольника с 3 сторонами и 3 углами =</a:t>
            </a:r>
            <a:r>
              <a:rPr lang="en-US" sz="1800" dirty="0"/>
              <a:t>&gt; </a:t>
            </a:r>
            <a:r>
              <a:rPr lang="ru-RU" sz="1800" dirty="0"/>
              <a:t>получен отрезок 20-10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4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Исследование по задаче № </a:t>
            </a:r>
            <a:r>
              <a:rPr lang="ru-RU" sz="48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955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5760640" cy="2945616"/>
          </a:xfrm>
        </p:spPr>
        <p:txBody>
          <a:bodyPr>
            <a:noAutofit/>
          </a:bodyPr>
          <a:lstStyle/>
          <a:p>
            <a:r>
              <a:rPr lang="ru-RU" dirty="0"/>
              <a:t>–А можно ли использовать настенный календарь на уроках математики?     </a:t>
            </a:r>
            <a:br>
              <a:rPr lang="ru-RU" dirty="0"/>
            </a:br>
            <a:r>
              <a:rPr lang="ru-RU" dirty="0"/>
              <a:t>  Для этого надо выяснить есть ли ещё в математической литературе по теме «Календари», которые можно </a:t>
            </a:r>
            <a:endParaRPr lang="ru-RU" dirty="0" smtClean="0"/>
          </a:p>
          <a:p>
            <a:r>
              <a:rPr lang="ru-RU" dirty="0" smtClean="0"/>
              <a:t>предлагать </a:t>
            </a:r>
            <a:r>
              <a:rPr lang="ru-RU" dirty="0"/>
              <a:t>на уроках, олимпиадах и различных математических турнирах.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6364"/>
            <a:ext cx="2952328" cy="276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6364"/>
            <a:ext cx="3919931" cy="284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117004" cy="23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25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834368"/>
          </a:xfrm>
        </p:spPr>
        <p:txBody>
          <a:bodyPr/>
          <a:lstStyle/>
          <a:p>
            <a:pPr algn="ctr"/>
            <a:r>
              <a:rPr lang="ru-RU" sz="4800" dirty="0" smtClean="0"/>
              <a:t>Исследование по задаче № 3</a:t>
            </a:r>
            <a:endParaRPr lang="ru-RU" sz="4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93333"/>
              </p:ext>
            </p:extLst>
          </p:nvPr>
        </p:nvGraphicFramePr>
        <p:xfrm>
          <a:off x="683568" y="1268760"/>
          <a:ext cx="2009777" cy="2088234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76918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Июль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808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7691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259632" y="1934766"/>
            <a:ext cx="288032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23728" y="2241526"/>
            <a:ext cx="288032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2780928"/>
            <a:ext cx="288032" cy="28803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9115"/>
              </p:ext>
            </p:extLst>
          </p:nvPr>
        </p:nvGraphicFramePr>
        <p:xfrm>
          <a:off x="5220072" y="1202482"/>
          <a:ext cx="2009777" cy="2154512"/>
        </p:xfrm>
        <a:graphic>
          <a:graphicData uri="http://schemas.openxmlformats.org/drawingml/2006/table">
            <a:tbl>
              <a:tblPr/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85707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Tahoma"/>
                          <a:hlinkClick r:id="rId2"/>
                        </a:rPr>
                        <a:t>Июль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563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ПН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СР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ЧТ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ПТ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СБ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>
                          <a:solidFill>
                            <a:srgbClr val="330066"/>
                          </a:solidFill>
                          <a:effectLst/>
                          <a:latin typeface="Tahoma"/>
                        </a:rPr>
                        <a:t>ВС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8"/>
                        </a:rPr>
                        <a:t>6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3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sng" dirty="0">
                          <a:solidFill>
                            <a:srgbClr val="FF99CC"/>
                          </a:solidFill>
                          <a:effectLst/>
                          <a:latin typeface="Garamond"/>
                          <a:hlinkClick r:id="rId25"/>
                        </a:rPr>
                        <a:t>23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1"/>
                        </a:rPr>
                        <a:t>29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FF3399"/>
                          </a:solidFill>
                          <a:effectLst/>
                          <a:latin typeface="Garamond"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285707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solidFill>
                            <a:srgbClr val="2E00FF"/>
                          </a:solidFill>
                          <a:effectLst/>
                          <a:latin typeface="Garamond"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E00FF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5503515" y="2222798"/>
            <a:ext cx="288032" cy="29641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52678" y="2484512"/>
            <a:ext cx="288032" cy="29641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59438" y="1658580"/>
            <a:ext cx="288032" cy="296416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20128288">
            <a:off x="874235" y="1966572"/>
            <a:ext cx="1399856" cy="765582"/>
          </a:xfrm>
          <a:prstGeom prst="triangle">
            <a:avLst>
              <a:gd name="adj" fmla="val 49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9328221">
            <a:off x="5670740" y="2006600"/>
            <a:ext cx="1341597" cy="661784"/>
          </a:xfrm>
          <a:prstGeom prst="triangle">
            <a:avLst>
              <a:gd name="adj" fmla="val 499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1706120" y="1721821"/>
            <a:ext cx="360040" cy="967402"/>
          </a:xfrm>
          <a:prstGeom prst="triangle">
            <a:avLst>
              <a:gd name="adj" fmla="val 99604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1042399" y="2020061"/>
            <a:ext cx="360040" cy="967402"/>
          </a:xfrm>
          <a:prstGeom prst="triangle">
            <a:avLst>
              <a:gd name="adj" fmla="val 99604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479418" y="1757825"/>
            <a:ext cx="360040" cy="895187"/>
          </a:xfrm>
          <a:prstGeom prst="triangle">
            <a:avLst>
              <a:gd name="adj" fmla="val 99604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5879226" y="2035544"/>
            <a:ext cx="360040" cy="874895"/>
          </a:xfrm>
          <a:prstGeom prst="triangle">
            <a:avLst>
              <a:gd name="adj" fmla="val 99604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010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Вывод :  мной взяты произвольные числа в одном и том же месяце одного года:   1,11,21 и  5,15, 25. </a:t>
            </a:r>
          </a:p>
          <a:p>
            <a:r>
              <a:rPr lang="ru-RU" dirty="0" smtClean="0"/>
              <a:t>В </a:t>
            </a:r>
            <a:r>
              <a:rPr lang="ru-RU" dirty="0"/>
              <a:t>данном исследовании </a:t>
            </a:r>
            <a:r>
              <a:rPr lang="ru-RU" dirty="0" smtClean="0"/>
              <a:t>- получились равнобедренные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прямоугольные треугольники по тому же, вышеизложенному  принципу доказательств.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429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29294"/>
            <a:ext cx="7772400" cy="22745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Общий вывод по исследованию учебных задач: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776864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Календари имеют особенность:</a:t>
            </a:r>
          </a:p>
          <a:p>
            <a:r>
              <a:rPr lang="ru-RU" dirty="0" smtClean="0"/>
              <a:t>    Если </a:t>
            </a:r>
            <a:r>
              <a:rPr lang="ru-RU" dirty="0"/>
              <a:t>соединить числа 10, 20 и 30 в любом месяце года, то будет получаться равнобедренный прямоугольный треугольник (за исключением тех мест, где </a:t>
            </a:r>
            <a:r>
              <a:rPr lang="ru-RU" dirty="0" smtClean="0"/>
              <a:t> в таблицах  числа </a:t>
            </a:r>
            <a:r>
              <a:rPr lang="ru-RU" dirty="0"/>
              <a:t>10, 20 и 30 лежат на одной прямой).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Обратим внимание  и мы видим</a:t>
            </a:r>
            <a:r>
              <a:rPr lang="ru-RU" dirty="0"/>
              <a:t>, что первая ситуация получается, если 1 число месяца приходится на воскресенье, понедельник и вторник. Вторая ситуация получается, если 1 число месяца приходится на среду, четверг и пятницу. Если 1 число приходится на субботу, то получаем, что числа 10, 20 и 30 лежат на одной прямой. </a:t>
            </a:r>
            <a:r>
              <a:rPr lang="ru-RU" dirty="0" smtClean="0"/>
              <a:t>Как в нашей ситуации, числа  10</a:t>
            </a:r>
            <a:r>
              <a:rPr lang="ru-RU" dirty="0"/>
              <a:t>, 20, 30 отстоят друг от друга на 10 единиц. </a:t>
            </a:r>
            <a:r>
              <a:rPr lang="ru-RU" dirty="0" smtClean="0"/>
              <a:t> Т. е. – </a:t>
            </a:r>
            <a:r>
              <a:rPr lang="ru-RU" b="1" dirty="0" smtClean="0"/>
              <a:t>периодичность построения  определённо обладает  системой. </a:t>
            </a:r>
            <a:r>
              <a:rPr lang="ru-RU" dirty="0" smtClean="0"/>
              <a:t>При   соединении данных чисел </a:t>
            </a:r>
            <a:r>
              <a:rPr lang="ru-RU" dirty="0"/>
              <a:t>получим равнобедренный прямоугольный треугольник.</a:t>
            </a:r>
          </a:p>
        </p:txBody>
      </p:sp>
    </p:spTree>
    <p:extLst>
      <p:ext uri="{BB962C8B-B14F-4D97-AF65-F5344CB8AC3E}">
        <p14:creationId xmlns:p14="http://schemas.microsoft.com/office/powerpoint/2010/main" val="85660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6104" cy="2170894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Задача по теме исследования 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Выяснить, 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получится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ли  прямоугольный 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треугольник, если соединить другие числа,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отстоящие так же  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друг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от друга 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на 10 единиц?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Например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соединим числа 1, 11, 21;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2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12, 22;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3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13, 23;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 4, 14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24;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5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15, 25;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 6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16, 26;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7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17, 27;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8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18, 28;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9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19, 29; 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  11</a:t>
            </a:r>
            <a:r>
              <a:rPr lang="ru-RU" sz="2000" dirty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, 21, 31</a:t>
            </a: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. </a:t>
            </a:r>
            <a:b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ln w="63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Для примера возьмём произвольно текущий 2017 год</a:t>
            </a:r>
            <a:endParaRPr lang="ru-RU" sz="2000" dirty="0">
              <a:ln w="635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97984"/>
              </p:ext>
            </p:extLst>
          </p:nvPr>
        </p:nvGraphicFramePr>
        <p:xfrm>
          <a:off x="251520" y="2492893"/>
          <a:ext cx="2009777" cy="22322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6016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u="none" strike="noStrike" dirty="0">
                          <a:effectLst/>
                          <a:hlinkClick r:id="rId2"/>
                        </a:rPr>
                        <a:t>Январь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3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ПН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СР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ЧТ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СБ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ВС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>
                          <a:effectLst/>
                          <a:hlinkClick r:id="rId14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6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7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8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9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0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1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2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23"/>
                        </a:rPr>
                        <a:t>21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4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5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6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7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8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29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0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1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601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2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3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67113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03056"/>
              </p:ext>
            </p:extLst>
          </p:nvPr>
        </p:nvGraphicFramePr>
        <p:xfrm>
          <a:off x="2411760" y="2492898"/>
          <a:ext cx="2009777" cy="19444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7267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u="none" strike="noStrike" dirty="0">
                          <a:effectLst/>
                          <a:hlinkClick r:id="rId34"/>
                        </a:rPr>
                        <a:t>Февраль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ПН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СР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ЧТ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СБ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ВС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5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6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7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8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39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0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1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2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3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4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5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6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7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8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49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0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1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2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3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4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5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6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7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58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>
                          <a:effectLst/>
                          <a:hlinkClick r:id="rId59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0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1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2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53604"/>
              </p:ext>
            </p:extLst>
          </p:nvPr>
        </p:nvGraphicFramePr>
        <p:xfrm>
          <a:off x="4644008" y="2492691"/>
          <a:ext cx="2009777" cy="19444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7267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u="none" strike="noStrike" dirty="0">
                          <a:effectLst/>
                          <a:hlinkClick r:id="rId63"/>
                        </a:rPr>
                        <a:t>Март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ПН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СР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ЧТ</a:t>
                      </a:r>
                      <a:endParaRPr lang="ru-RU" sz="700" b="0" i="0" dirty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СБ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ВС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4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5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66" tooltip="Сегодня"/>
                        </a:rPr>
                        <a:t>3</a:t>
                      </a:r>
                      <a:endParaRPr lang="ru-RU" sz="1400" b="1" i="0" dirty="0">
                        <a:solidFill>
                          <a:srgbClr val="330066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7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8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69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0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1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2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3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4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5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6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7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8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79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0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>
                          <a:effectLst/>
                          <a:hlinkClick r:id="rId81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2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3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4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5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6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7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8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89"/>
                        </a:rPr>
                        <a:t>26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0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1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2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93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4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1588"/>
              </p:ext>
            </p:extLst>
          </p:nvPr>
        </p:nvGraphicFramePr>
        <p:xfrm>
          <a:off x="6804248" y="2492691"/>
          <a:ext cx="2009777" cy="19444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297267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u="none" strike="noStrike" dirty="0">
                          <a:effectLst/>
                          <a:hlinkClick r:id="rId95"/>
                        </a:rPr>
                        <a:t>Апрель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8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ПН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СР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ЧТ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СБ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ВС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6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7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8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99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0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1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2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3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4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5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6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7"/>
                        </a:rPr>
                        <a:t>12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8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09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0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1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2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3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4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5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6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>
                          <a:effectLst/>
                          <a:hlinkClick r:id="rId117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8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297267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19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0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121"/>
                        </a:rPr>
                        <a:t>26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122"/>
                        </a:rPr>
                        <a:t>27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3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4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125"/>
                        </a:rPr>
                        <a:t>30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817046"/>
              </p:ext>
            </p:extLst>
          </p:nvPr>
        </p:nvGraphicFramePr>
        <p:xfrm>
          <a:off x="251520" y="4725144"/>
          <a:ext cx="2009777" cy="2016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7111"/>
                <a:gridCol w="287111"/>
                <a:gridCol w="287111"/>
                <a:gridCol w="287111"/>
                <a:gridCol w="287111"/>
                <a:gridCol w="287111"/>
                <a:gridCol w="287111"/>
              </a:tblGrid>
              <a:tr h="308245">
                <a:tc gridSpan="7">
                  <a:txBody>
                    <a:bodyPr/>
                    <a:lstStyle/>
                    <a:p>
                      <a:pPr algn="r"/>
                      <a:r>
                        <a:rPr lang="ru-RU" sz="1400" u="none" strike="noStrike" dirty="0">
                          <a:effectLst/>
                          <a:hlinkClick r:id="rId126"/>
                        </a:rPr>
                        <a:t>Май</a:t>
                      </a:r>
                      <a:endParaRPr lang="ru-RU" sz="1400" b="1" i="0" dirty="0">
                        <a:solidFill>
                          <a:srgbClr val="0033CC"/>
                        </a:solidFill>
                        <a:effectLst/>
                        <a:latin typeface="Tahoma"/>
                      </a:endParaRPr>
                    </a:p>
                  </a:txBody>
                  <a:tcPr marL="25400" marR="2540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755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ПН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СР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ЧТ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ПТ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СБ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ВС</a:t>
                      </a:r>
                      <a:endParaRPr lang="ru-RU" sz="700" b="0" i="0">
                        <a:solidFill>
                          <a:srgbClr val="330066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9525" anchor="ctr"/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7"/>
                        </a:rPr>
                        <a:t>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8"/>
                        </a:rPr>
                        <a:t>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29"/>
                        </a:rPr>
                        <a:t>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0"/>
                        </a:rPr>
                        <a:t>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1"/>
                        </a:rPr>
                        <a:t>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2"/>
                        </a:rPr>
                        <a:t>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3"/>
                        </a:rPr>
                        <a:t>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4"/>
                        </a:rPr>
                        <a:t>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5"/>
                        </a:rPr>
                        <a:t>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6"/>
                        </a:rPr>
                        <a:t>10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37"/>
                        </a:rPr>
                        <a:t>11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138"/>
                        </a:rPr>
                        <a:t>12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>
                          <a:effectLst/>
                          <a:hlinkClick r:id="rId139"/>
                        </a:rPr>
                        <a:t>13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0"/>
                        </a:rPr>
                        <a:t>14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1"/>
                        </a:rPr>
                        <a:t>15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2"/>
                        </a:rPr>
                        <a:t>16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3"/>
                        </a:rPr>
                        <a:t>17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4"/>
                        </a:rPr>
                        <a:t>18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5"/>
                        </a:rPr>
                        <a:t>19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6"/>
                        </a:rPr>
                        <a:t>20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7"/>
                        </a:rPr>
                        <a:t>21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8"/>
                        </a:rPr>
                        <a:t>22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49"/>
                        </a:rPr>
                        <a:t>23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0"/>
                        </a:rPr>
                        <a:t>24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1"/>
                        </a:rPr>
                        <a:t>25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dirty="0">
                          <a:effectLst/>
                          <a:hlinkClick r:id="rId152"/>
                        </a:rPr>
                        <a:t>26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3"/>
                        </a:rPr>
                        <a:t>27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4"/>
                        </a:rPr>
                        <a:t>28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5"/>
                        </a:rPr>
                        <a:t>29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6"/>
                        </a:rPr>
                        <a:t>30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>
                          <a:effectLst/>
                          <a:hlinkClick r:id="rId157"/>
                        </a:rPr>
                        <a:t>31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1" i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0" dirty="0">
                        <a:solidFill>
                          <a:srgbClr val="2E00FF"/>
                        </a:solidFill>
                        <a:effectLst/>
                        <a:latin typeface="Garamond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567113" y="337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9069428">
            <a:off x="1030710" y="3371250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9069428">
            <a:off x="2627444" y="3396376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9037106">
            <a:off x="2907414" y="3400338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95536" y="3370263"/>
            <a:ext cx="1728192" cy="6348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 rot="9069428">
            <a:off x="5408751" y="3371250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9037106" flipV="1">
            <a:off x="728256" y="5632528"/>
            <a:ext cx="1319398" cy="656019"/>
          </a:xfrm>
          <a:prstGeom prst="triangle">
            <a:avLst>
              <a:gd name="adj" fmla="val 4993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9069428">
            <a:off x="7005511" y="3686857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9037106">
            <a:off x="7307560" y="3686858"/>
            <a:ext cx="1319398" cy="636412"/>
          </a:xfrm>
          <a:prstGeom prst="triangle">
            <a:avLst>
              <a:gd name="adj" fmla="val 4993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88024" y="3370263"/>
            <a:ext cx="1728192" cy="63480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 rot="9069428" flipV="1">
            <a:off x="182797" y="5651054"/>
            <a:ext cx="1319398" cy="651446"/>
          </a:xfrm>
          <a:prstGeom prst="triangle">
            <a:avLst>
              <a:gd name="adj" fmla="val 4993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61842" y="4509120"/>
            <a:ext cx="6458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Вывод: Календари </a:t>
            </a:r>
            <a:r>
              <a:rPr lang="ru-RU" dirty="0"/>
              <a:t>обладают следующей особенностью: </a:t>
            </a:r>
            <a:endParaRPr lang="ru-RU" dirty="0" smtClean="0"/>
          </a:p>
          <a:p>
            <a:r>
              <a:rPr lang="ru-RU" b="1" dirty="0" smtClean="0"/>
              <a:t>Системностью повторения </a:t>
            </a:r>
            <a:r>
              <a:rPr lang="ru-RU" dirty="0" smtClean="0"/>
              <a:t> и если </a:t>
            </a:r>
            <a:r>
              <a:rPr lang="ru-RU" dirty="0"/>
              <a:t>в календаре </a:t>
            </a:r>
            <a:r>
              <a:rPr lang="ru-RU" dirty="0" smtClean="0"/>
              <a:t>любого </a:t>
            </a:r>
            <a:r>
              <a:rPr lang="ru-RU" dirty="0"/>
              <a:t>месяца соединить числа, отстоящие друг от друга на 10 единиц, то </a:t>
            </a:r>
            <a:r>
              <a:rPr lang="ru-RU" dirty="0" smtClean="0"/>
              <a:t>получится </a:t>
            </a:r>
            <a:r>
              <a:rPr lang="ru-RU" dirty="0"/>
              <a:t>равнобедренный прямоугольный треугольник, за исключением </a:t>
            </a:r>
            <a:r>
              <a:rPr lang="ru-RU" dirty="0" smtClean="0"/>
              <a:t> случаев</a:t>
            </a:r>
            <a:r>
              <a:rPr lang="ru-RU" dirty="0"/>
              <a:t>, где центры клеток с числами 10, 20 и 30 лежат на одной прямой.</a:t>
            </a:r>
          </a:p>
        </p:txBody>
      </p:sp>
    </p:spTree>
    <p:extLst>
      <p:ext uri="{BB962C8B-B14F-4D97-AF65-F5344CB8AC3E}">
        <p14:creationId xmlns:p14="http://schemas.microsoft.com/office/powerpoint/2010/main" val="3402335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07" y="0"/>
            <a:ext cx="7772400" cy="1080120"/>
          </a:xfrm>
        </p:spPr>
        <p:txBody>
          <a:bodyPr/>
          <a:lstStyle/>
          <a:p>
            <a:r>
              <a:rPr lang="ru-RU" sz="3400" dirty="0" smtClean="0">
                <a:solidFill>
                  <a:srgbClr val="FFFF00"/>
                </a:solidFill>
              </a:rPr>
              <a:t>Задача о таинственных квадратах в календарях: разобраться, что это такое ? </a:t>
            </a:r>
            <a:endParaRPr lang="ru-RU" sz="3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727" y="1050409"/>
            <a:ext cx="882176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Действительно, исследуя </a:t>
            </a:r>
            <a:r>
              <a:rPr lang="ru-RU" dirty="0"/>
              <a:t>календари, </a:t>
            </a:r>
            <a:r>
              <a:rPr lang="ru-RU" dirty="0" smtClean="0"/>
              <a:t>я заметила, </a:t>
            </a:r>
            <a:r>
              <a:rPr lang="ru-RU" dirty="0"/>
              <a:t>что в любом месяце можно выделить квадраты, состоящие из четырех чисел (2×2</a:t>
            </a:r>
            <a:r>
              <a:rPr lang="ru-RU" dirty="0" smtClean="0"/>
              <a:t>), или </a:t>
            </a:r>
            <a:r>
              <a:rPr lang="ru-RU" dirty="0"/>
              <a:t>из девяти чисел (3×3</a:t>
            </a:r>
            <a:r>
              <a:rPr lang="ru-RU" dirty="0" smtClean="0"/>
              <a:t>), и даже </a:t>
            </a:r>
            <a:r>
              <a:rPr lang="ru-RU" dirty="0"/>
              <a:t>из шестнадцати чисел(4×4). </a:t>
            </a:r>
            <a:r>
              <a:rPr lang="ru-RU" dirty="0" smtClean="0"/>
              <a:t>Нужно разобраться:  какими </a:t>
            </a:r>
            <a:r>
              <a:rPr lang="ru-RU" dirty="0"/>
              <a:t>свойствами обладают такие </a:t>
            </a:r>
            <a:r>
              <a:rPr lang="ru-RU" dirty="0" smtClean="0"/>
              <a:t>квадраты?</a:t>
            </a:r>
          </a:p>
          <a:p>
            <a:r>
              <a:rPr lang="ru-RU" dirty="0" smtClean="0"/>
              <a:t>Оказалось, 1) если сложить по диагонали сумму чисел квадрата то она будет равна: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из </a:t>
            </a:r>
            <a:r>
              <a:rPr lang="ru-RU" dirty="0">
                <a:solidFill>
                  <a:srgbClr val="00B0F0"/>
                </a:solidFill>
              </a:rPr>
              <a:t>четырех чисел (2×2</a:t>
            </a:r>
            <a:r>
              <a:rPr lang="ru-RU" dirty="0" smtClean="0">
                <a:solidFill>
                  <a:srgbClr val="00B0F0"/>
                </a:solidFill>
              </a:rPr>
              <a:t>) : 7+15=</a:t>
            </a:r>
            <a:r>
              <a:rPr lang="ru-RU" sz="2000" b="1" dirty="0" smtClean="0">
                <a:solidFill>
                  <a:srgbClr val="00B0F0"/>
                </a:solidFill>
              </a:rPr>
              <a:t>22</a:t>
            </a:r>
            <a:r>
              <a:rPr lang="ru-RU" dirty="0" smtClean="0">
                <a:solidFill>
                  <a:srgbClr val="00B0F0"/>
                </a:solidFill>
              </a:rPr>
              <a:t>  и  8+14=</a:t>
            </a:r>
            <a:r>
              <a:rPr lang="ru-RU" sz="2000" dirty="0" smtClean="0">
                <a:solidFill>
                  <a:srgbClr val="00B0F0"/>
                </a:solidFill>
              </a:rPr>
              <a:t>22</a:t>
            </a:r>
            <a:r>
              <a:rPr lang="ru-RU" dirty="0" smtClean="0">
                <a:solidFill>
                  <a:srgbClr val="00B0F0"/>
                </a:solidFill>
              </a:rPr>
              <a:t>  или  1+9</a:t>
            </a:r>
            <a:r>
              <a:rPr lang="ru-RU" b="1" dirty="0" smtClean="0">
                <a:solidFill>
                  <a:srgbClr val="00B0F0"/>
                </a:solidFill>
              </a:rPr>
              <a:t>=</a:t>
            </a:r>
            <a:r>
              <a:rPr lang="ru-RU" dirty="0" smtClean="0">
                <a:solidFill>
                  <a:srgbClr val="00B0F0"/>
                </a:solidFill>
              </a:rPr>
              <a:t>2+8 </a:t>
            </a:r>
            <a:r>
              <a:rPr lang="ru-RU" b="1" dirty="0" smtClean="0">
                <a:solidFill>
                  <a:srgbClr val="00B0F0"/>
                </a:solidFill>
              </a:rPr>
              <a:t>=</a:t>
            </a:r>
            <a:r>
              <a:rPr lang="ru-RU" dirty="0" smtClean="0">
                <a:solidFill>
                  <a:srgbClr val="00B0F0"/>
                </a:solidFill>
              </a:rPr>
              <a:t> 10</a:t>
            </a:r>
          </a:p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 девяти чисел (3×3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):  13+21+29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27+21+15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=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63 или 4+12+20=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36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 18+12+6=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36</a:t>
            </a:r>
          </a:p>
          <a:p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   </a:t>
            </a:r>
            <a:r>
              <a:rPr lang="ru-RU" dirty="0" smtClean="0">
                <a:solidFill>
                  <a:srgbClr val="92D050"/>
                </a:solidFill>
              </a:rPr>
              <a:t>из шестнадцати чисел(4х4):</a:t>
            </a:r>
          </a:p>
          <a:p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                                                     2+10+18+26 = 23+17+11+5=56</a:t>
            </a:r>
          </a:p>
          <a:p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                                                     1+9+17+25= 22+16+10+4= 52</a:t>
            </a:r>
            <a:endParaRPr lang="ru-RU" dirty="0">
              <a:solidFill>
                <a:srgbClr val="92D05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5846"/>
              </p:ext>
            </p:extLst>
          </p:nvPr>
        </p:nvGraphicFramePr>
        <p:xfrm>
          <a:off x="107504" y="3180208"/>
          <a:ext cx="2520280" cy="23762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47746">
                <a:tc gridSpan="7">
                  <a:txBody>
                    <a:bodyPr/>
                    <a:lstStyle/>
                    <a:p>
                      <a:r>
                        <a:rPr lang="ru-RU" sz="1100" dirty="0" smtClean="0"/>
                        <a:t>Январь 2014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788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Пн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Вт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Ср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Чт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Пт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Сб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 err="1">
                          <a:effectLst/>
                        </a:rPr>
                        <a:t>Вс</a:t>
                      </a:r>
                      <a:endParaRPr lang="ru-RU" sz="1000" dirty="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hlinkClick r:id="rId2"/>
                        </a:rPr>
                        <a:t>5</a:t>
                      </a:r>
                      <a:endParaRPr lang="ru-RU" sz="1100" dirty="0">
                        <a:effectLst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12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17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sng">
                          <a:effectLst/>
                          <a:hlinkClick r:id="rId2"/>
                        </a:rPr>
                        <a:t>18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19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22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23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24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25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26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</a:tr>
              <a:tr h="3477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27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28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29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30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hlinkClick r:id="rId2"/>
                        </a:rPr>
                        <a:t>31</a:t>
                      </a:r>
                      <a:endParaRPr lang="ru-RU" sz="1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7640" y="4178931"/>
            <a:ext cx="720080" cy="6603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25723"/>
              </p:ext>
            </p:extLst>
          </p:nvPr>
        </p:nvGraphicFramePr>
        <p:xfrm>
          <a:off x="2608015" y="4400910"/>
          <a:ext cx="2530626" cy="23042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1518"/>
                <a:gridCol w="361518"/>
                <a:gridCol w="361518"/>
                <a:gridCol w="361518"/>
                <a:gridCol w="361518"/>
                <a:gridCol w="361518"/>
                <a:gridCol w="361518"/>
              </a:tblGrid>
              <a:tr h="329443">
                <a:tc gridSpan="7">
                  <a:txBody>
                    <a:bodyPr/>
                    <a:lstStyle/>
                    <a:p>
                      <a:r>
                        <a:rPr lang="ru-RU" sz="1100" dirty="0" smtClean="0"/>
                        <a:t>Апрель 2014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00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Пн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Вт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Ср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Чт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Пт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</a:rPr>
                        <a:t>Сб</a:t>
                      </a:r>
                      <a:endParaRPr lang="ru-RU" sz="10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 err="1">
                          <a:effectLst/>
                        </a:rPr>
                        <a:t>Вс</a:t>
                      </a:r>
                      <a:endParaRPr lang="ru-RU" sz="1000" dirty="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/>
                </a:tc>
              </a:tr>
              <a:tr h="329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sng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329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329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19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329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329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29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30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87824" y="5047800"/>
            <a:ext cx="720080" cy="6603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550" y="4509120"/>
            <a:ext cx="1080120" cy="1043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48347" y="5031079"/>
            <a:ext cx="1080120" cy="1001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73560" y="3826959"/>
            <a:ext cx="1434455" cy="13643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5031079"/>
            <a:ext cx="1434455" cy="13643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31640" y="4005064"/>
            <a:ext cx="1080120" cy="10427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31640" y="4005064"/>
            <a:ext cx="1080120" cy="10260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167844" y="5226468"/>
            <a:ext cx="1080120" cy="10427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167844" y="5226468"/>
            <a:ext cx="1080120" cy="104273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97570" y="4778247"/>
            <a:ext cx="720080" cy="7214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6682" y="4771005"/>
            <a:ext cx="582910" cy="60698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92352" y="5287633"/>
            <a:ext cx="567680" cy="6048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292352" y="5226468"/>
            <a:ext cx="567680" cy="666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98984" y="4346199"/>
            <a:ext cx="584448" cy="432048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064024" y="5120272"/>
            <a:ext cx="626664" cy="609473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064024" y="5181421"/>
            <a:ext cx="567680" cy="52675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5752" y="4234472"/>
            <a:ext cx="567680" cy="60483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5128467" y="3962058"/>
            <a:ext cx="389395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) Чтобы найти сумму всех </a:t>
            </a:r>
            <a:r>
              <a:rPr lang="ru-RU" dirty="0" smtClean="0"/>
              <a:t>четырех</a:t>
            </a:r>
          </a:p>
          <a:p>
            <a:r>
              <a:rPr lang="ru-RU" dirty="0" smtClean="0"/>
              <a:t> </a:t>
            </a:r>
            <a:r>
              <a:rPr lang="ru-RU" dirty="0"/>
              <a:t>чисел достаточно сумму чисел </a:t>
            </a:r>
            <a:endParaRPr lang="ru-RU" dirty="0" smtClean="0"/>
          </a:p>
          <a:p>
            <a:r>
              <a:rPr lang="ru-RU" dirty="0" smtClean="0"/>
              <a:t>одной </a:t>
            </a:r>
            <a:r>
              <a:rPr lang="ru-RU" dirty="0"/>
              <a:t>диагонали умножить на 2 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например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(7+15)*2=</a:t>
            </a:r>
            <a:r>
              <a:rPr lang="ru-RU" sz="2000" b="1" dirty="0" smtClean="0">
                <a:solidFill>
                  <a:srgbClr val="00B0F0"/>
                </a:solidFill>
              </a:rPr>
              <a:t>44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а сумму девяти(3х3)………………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370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Литература: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7772400" cy="29565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err="1"/>
              <a:t>Бережко</a:t>
            </a:r>
            <a:r>
              <a:rPr lang="ru-RU" dirty="0"/>
              <a:t>, Н.Г. Хронология русского летоисчисления. Проблемы источниковедения / Н.Г </a:t>
            </a:r>
            <a:r>
              <a:rPr lang="ru-RU" dirty="0" err="1"/>
              <a:t>Бережко</a:t>
            </a:r>
            <a:r>
              <a:rPr lang="ru-RU" dirty="0"/>
              <a:t> - 1958</a:t>
            </a:r>
            <a:r>
              <a:rPr lang="ru-RU" dirty="0" smtClean="0"/>
              <a:t>.</a:t>
            </a:r>
          </a:p>
          <a:p>
            <a:pPr marL="457200" indent="-457200">
              <a:buFont typeface="Wingdings 2"/>
              <a:buAutoNum type="arabicPeriod"/>
            </a:pPr>
            <a:r>
              <a:rPr lang="ru-RU" dirty="0" err="1"/>
              <a:t>Иченская</a:t>
            </a:r>
            <a:r>
              <a:rPr lang="ru-RU" dirty="0"/>
              <a:t> МА. «отдыхаем с математикой » Волгоград. Изд-во «Учитель » 2008г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Кординна</a:t>
            </a:r>
            <a:r>
              <a:rPr lang="ru-RU" dirty="0" smtClean="0"/>
              <a:t>  Н.Е. «Виват, </a:t>
            </a:r>
            <a:r>
              <a:rPr lang="ru-RU" dirty="0" err="1" smtClean="0"/>
              <a:t>Математика!»Волгоград</a:t>
            </a:r>
            <a:r>
              <a:rPr lang="ru-RU" dirty="0" smtClean="0"/>
              <a:t>. Изд-во «Учитель»2010 г.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err="1" smtClean="0"/>
              <a:t>Кордемский</a:t>
            </a:r>
            <a:r>
              <a:rPr lang="ru-RU" dirty="0" smtClean="0"/>
              <a:t> Б.А. «Удивительный мир чисел»</a:t>
            </a:r>
            <a:r>
              <a:rPr lang="ru-RU" dirty="0"/>
              <a:t> </a:t>
            </a:r>
            <a:r>
              <a:rPr lang="ru-RU" dirty="0" smtClean="0"/>
              <a:t>Москва. «Просвещение» 1986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Климишин</a:t>
            </a:r>
            <a:r>
              <a:rPr lang="ru-RU" dirty="0"/>
              <a:t>, И.А. Календарь и хронология / И.А. </a:t>
            </a:r>
            <a:r>
              <a:rPr lang="ru-RU" dirty="0" err="1"/>
              <a:t>Климишин</a:t>
            </a:r>
            <a:r>
              <a:rPr lang="ru-RU" dirty="0"/>
              <a:t> - М., </a:t>
            </a:r>
            <a:r>
              <a:rPr lang="ru-RU" dirty="0" smtClean="0"/>
              <a:t>1985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0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Гипотеза исследования: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196336" cy="29523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Связанна с предположением, что, изучив особенности табель- календаря, можно исследовать немало задач по теме «Календари»</a:t>
            </a:r>
            <a:r>
              <a:rPr lang="ru-RU" sz="2400" dirty="0"/>
              <a:t> , которые </a:t>
            </a:r>
            <a:r>
              <a:rPr lang="ru-RU" sz="2400" dirty="0" smtClean="0"/>
              <a:t>украсят уроки математики, и их можно применять и во внеклассной работе: олимпиадах, турнирах, конкурсах, марафонах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084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328592" cy="78601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Цель и задачи: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756084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sz="2500" b="1" u="sng" dirty="0" smtClean="0"/>
              <a:t>Цель исследования </a:t>
            </a:r>
            <a:r>
              <a:rPr lang="ru-RU" sz="2400" b="1" u="sng" dirty="0" smtClean="0"/>
              <a:t>: </a:t>
            </a:r>
            <a:r>
              <a:rPr lang="ru-RU" sz="2400" dirty="0" smtClean="0"/>
              <a:t>доказать подлинность гипотезы</a:t>
            </a:r>
            <a:r>
              <a:rPr lang="ru-RU" dirty="0" smtClean="0"/>
              <a:t>.</a:t>
            </a:r>
          </a:p>
          <a:p>
            <a:endParaRPr lang="ru-RU" sz="2400" b="1" u="sng" dirty="0" smtClean="0"/>
          </a:p>
          <a:p>
            <a:r>
              <a:rPr lang="ru-RU" sz="2500" b="1" u="sng" dirty="0" smtClean="0"/>
              <a:t>Задачи</a:t>
            </a:r>
            <a:r>
              <a:rPr lang="ru-RU" sz="2500" b="1" u="sng" dirty="0" smtClean="0"/>
              <a:t>: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Изучить литературу по данной теме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Обработать полученную информацию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Познакомиться с историей появления календарей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Исследовать задачу про календарь и треугольники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Подобрать и исследовать задачи по теме «календари»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Выявить какими особенностями обладают настенные календари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" b="99209" l="1111" r="100000">
                        <a14:foregroundMark x1="30741" y1="9486" x2="32222" y2="15020"/>
                        <a14:foregroundMark x1="7037" y1="55336" x2="12593" y2="65217"/>
                        <a14:foregroundMark x1="38889" y1="91304" x2="50370" y2="93281"/>
                        <a14:foregroundMark x1="86667" y1="66798" x2="81852" y2="74704"/>
                        <a14:foregroundMark x1="75556" y1="17787" x2="84815" y2="20553"/>
                        <a14:foregroundMark x1="77778" y1="23715" x2="81852" y2="26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52"/>
            <a:ext cx="1979712" cy="185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3905"/>
            <a:ext cx="8352928" cy="540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1.История возникновения календарей. </a:t>
            </a:r>
          </a:p>
          <a:p>
            <a:r>
              <a:rPr lang="ru-RU" dirty="0" smtClean="0"/>
              <a:t>      Изначально календарь служил системой счисления дней в году и основывался на периодической смене движений небесных тел. Однако в разные исторические периоды различные культуры неодинаково трактовали принципы, которые должны лежать в основе создания календаря, отсюда многообразие видов календарей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Что такое календарь?</a:t>
            </a:r>
          </a:p>
          <a:p>
            <a:r>
              <a:rPr lang="ru-RU" dirty="0" smtClean="0"/>
              <a:t>Согласно </a:t>
            </a:r>
            <a:r>
              <a:rPr lang="ru-RU" dirty="0"/>
              <a:t>определению </a:t>
            </a:r>
            <a:r>
              <a:rPr lang="ru-RU" dirty="0" smtClean="0"/>
              <a:t>Calendarium </a:t>
            </a:r>
            <a:r>
              <a:rPr lang="ru-RU" dirty="0"/>
              <a:t>- </a:t>
            </a:r>
            <a:r>
              <a:rPr lang="ru-RU" i="1" dirty="0"/>
              <a:t>это долговая книжка</a:t>
            </a:r>
            <a:r>
              <a:rPr lang="ru-RU" dirty="0"/>
              <a:t>, расчет по которой производился в дни календ, то есть в первые дни месяца. Разные народы использовали свои способы датировки исторических событий, например, римляне вели отсчет с момента основания Рима, а древние египтяне - с начала правления новой династии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Основная часть.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496944" cy="443615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dirty="0" smtClean="0"/>
              <a:t>Перевод </a:t>
            </a:r>
            <a:r>
              <a:rPr lang="ru-RU" dirty="0"/>
              <a:t>из одной системы летоисчисления в другую доставляет порою значительные сложности из-за различной продолжительности года, а также неодинаковой даты начала года в различных системах.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 </a:t>
            </a:r>
            <a:r>
              <a:rPr lang="ru-RU" b="1" dirty="0"/>
              <a:t>Древнегреческом календаре</a:t>
            </a:r>
            <a:r>
              <a:rPr lang="ru-RU" dirty="0"/>
              <a:t> год содержал 354 </a:t>
            </a:r>
            <a:r>
              <a:rPr lang="ru-RU" dirty="0" err="1"/>
              <a:t>сут</a:t>
            </a:r>
            <a:r>
              <a:rPr lang="ru-RU" dirty="0"/>
              <a:t>. Однако из-за расхождения с солнечным годом на 11,25 суток, каждые восемь лет к году прибавляли девяносто дополнительных суток, поделенных на три равных месяца.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Изначально </a:t>
            </a:r>
            <a:r>
              <a:rPr lang="ru-RU" b="1" dirty="0"/>
              <a:t>Древнеримский календарь</a:t>
            </a:r>
            <a:r>
              <a:rPr lang="ru-RU" dirty="0"/>
              <a:t> состоял из 304 </a:t>
            </a:r>
            <a:r>
              <a:rPr lang="ru-RU" dirty="0" err="1"/>
              <a:t>сут</a:t>
            </a:r>
            <a:r>
              <a:rPr lang="ru-RU" dirty="0"/>
              <a:t>, поделенных на 10 месяцев, а первым месяцем года считалась дата - первое марта. Впоследствии римский календарь подвергся многочисленным реформам, в частности, были добавлены еще два месяца, а также была изменена дата нового года с первого марта на первое января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50405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Виды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8568952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Введение </a:t>
            </a:r>
            <a:r>
              <a:rPr lang="ru-RU" sz="2400" b="1" dirty="0"/>
              <a:t>Юлианского календаря</a:t>
            </a:r>
            <a:r>
              <a:rPr lang="ru-RU" sz="2400" dirty="0"/>
              <a:t> было связано и именем Юлия Цезаря, стремившегося увязать календарные даты с сезонными природными явлениями. Юлий установил продолжительность года, равную 365,25 суткам. Согласно юлианскому календарю, раз в четыре года наступает високосный год, длительность которого составляет 366 солнечных </a:t>
            </a:r>
            <a:r>
              <a:rPr lang="ru-RU" sz="2400" dirty="0" err="1"/>
              <a:t>сут</a:t>
            </a:r>
            <a:r>
              <a:rPr lang="ru-RU" sz="2400" dirty="0"/>
              <a:t>. Ориентация на солнечный цикл позволила избежать лишних "вставок" в календарь (за исключением високосного года), а также приблизить календарные даты к природному циклу.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70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979224" cy="380971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Григорианский календарь был введен при папе Римском Григории XIII и обозначен как "новый стиль" взамен "старому стилю" (юлианскому календарю). Целью введения григорианского календаря являлось возвращение реальной даты весеннего равноденствия - 21 марта, установленной еще во времена Никейского собора, утвердившего пасхалию. Григорианский календарь максимально точно приближен к тропическому году, разница составляет всего лишь 26 секунд. Эта разница достигнет суток через 3333 года, но для компенсации этой погрешности в григорианском календаре было введено особое правило, основанное на том, что из каждых 400 лет должны быть исключены три високосных года. Это смогло бы поправить календарь настолько, что ошибка величиною в одни сутки возникла только через сто тысяч лет. Григорианский календарь в России был введен лишь в 1918 году, разница между новым и старым стилями в 21 веке составила 13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73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2534</TotalTime>
  <Words>3931</Words>
  <Application>Microsoft Office PowerPoint</Application>
  <PresentationFormat>Экран (4:3)</PresentationFormat>
  <Paragraphs>2065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Тема исследования: Мини – проект «МАТЕМАТИКА В КАЛЕНДАРЕ» </vt:lpstr>
      <vt:lpstr>Введение:          –</vt:lpstr>
      <vt:lpstr>Презентация PowerPoint</vt:lpstr>
      <vt:lpstr>Гипотеза исследования:</vt:lpstr>
      <vt:lpstr>Цель и задачи:</vt:lpstr>
      <vt:lpstr>Основная часть.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по задаче № 1</vt:lpstr>
      <vt:lpstr>Исследование по задаче № 2</vt:lpstr>
      <vt:lpstr>Пункты исследования - Январь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по задаче № 2</vt:lpstr>
      <vt:lpstr>Исследование по задаче № 3</vt:lpstr>
      <vt:lpstr>Общий вывод по исследованию учебных задач:</vt:lpstr>
      <vt:lpstr>Задача по теме исследования : Выяснить, получится ли  прямоугольный треугольник, если соединить другие числа, отстоящие так же  друг от друга на 10 единиц?  Например, соединим числа 1, 11, 21;   2, 12, 22;   3, 13, 23;    4, 14, 24;  5, 15, 25;    6, 16, 26;   7, 17, 27;   8, 18, 28;   9, 19, 29;   11, 21, 31.  Для примера возьмём произвольно текущий 2017 год</vt:lpstr>
      <vt:lpstr>Задача о таинственных квадратах в календарях: разобраться, что это такое ? 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Мини – проект «МАТЕМАТИКА В КАЛЕНДАРЕ» </dc:title>
  <dc:creator>Шпиен</dc:creator>
  <cp:lastModifiedBy>Шпиен</cp:lastModifiedBy>
  <cp:revision>103</cp:revision>
  <dcterms:created xsi:type="dcterms:W3CDTF">2017-02-26T17:05:28Z</dcterms:created>
  <dcterms:modified xsi:type="dcterms:W3CDTF">2017-03-12T18:37:02Z</dcterms:modified>
</cp:coreProperties>
</file>