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8001056" cy="18943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Тема: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«Мир симметрии и симметрия мира»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3571876"/>
            <a:ext cx="3286116" cy="2286016"/>
          </a:xfrm>
        </p:spPr>
        <p:txBody>
          <a:bodyPr>
            <a:noAutofit/>
          </a:bodyPr>
          <a:lstStyle/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Автор:</a:t>
            </a:r>
          </a:p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Киселёва Злата</a:t>
            </a:r>
          </a:p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МАОУ « </a:t>
            </a:r>
            <a:r>
              <a:rPr lang="ru-RU" sz="1400" cap="small" dirty="0" err="1" smtClean="0">
                <a:solidFill>
                  <a:schemeClr val="tx1"/>
                </a:solidFill>
              </a:rPr>
              <a:t>Ярковская</a:t>
            </a:r>
            <a:r>
              <a:rPr lang="ru-RU" sz="1400" cap="small" dirty="0" smtClean="0">
                <a:solidFill>
                  <a:schemeClr val="tx1"/>
                </a:solidFill>
              </a:rPr>
              <a:t> СОШ»</a:t>
            </a:r>
          </a:p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С. Ярково</a:t>
            </a:r>
          </a:p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6 «В» класс</a:t>
            </a:r>
          </a:p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Научный </a:t>
            </a:r>
            <a:r>
              <a:rPr lang="ru-RU" sz="1400" cap="small" dirty="0" smtClean="0">
                <a:solidFill>
                  <a:schemeClr val="tx1"/>
                </a:solidFill>
              </a:rPr>
              <a:t>руководитель</a:t>
            </a:r>
            <a:r>
              <a:rPr lang="ru-RU" sz="1400" cap="small" dirty="0" smtClean="0">
                <a:solidFill>
                  <a:schemeClr val="tx1"/>
                </a:solidFill>
              </a:rPr>
              <a:t>:</a:t>
            </a:r>
            <a:r>
              <a:rPr lang="ru-RU" sz="1400" cap="small" dirty="0" smtClean="0">
                <a:solidFill>
                  <a:schemeClr val="tx1"/>
                </a:solidFill>
              </a:rPr>
              <a:t> </a:t>
            </a:r>
            <a:endParaRPr lang="ru-RU" sz="1400" cap="small" dirty="0" smtClean="0">
              <a:solidFill>
                <a:schemeClr val="tx1"/>
              </a:solidFill>
            </a:endParaRPr>
          </a:p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Ганихина Антонина Владимировна</a:t>
            </a:r>
          </a:p>
          <a:p>
            <a:pPr algn="r"/>
            <a:r>
              <a:rPr lang="ru-RU" sz="1400" cap="small" dirty="0" smtClean="0">
                <a:solidFill>
                  <a:schemeClr val="tx1"/>
                </a:solidFill>
              </a:rPr>
              <a:t>Учитель математики</a:t>
            </a:r>
            <a:endParaRPr lang="ru-RU" sz="1400" cap="small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14290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small" dirty="0" smtClean="0"/>
              <a:t>Научный форум молодых исследователей </a:t>
            </a:r>
          </a:p>
          <a:p>
            <a:pPr algn="ctr"/>
            <a:r>
              <a:rPr lang="ru-RU" sz="3600" b="1" cap="small" dirty="0" smtClean="0"/>
              <a:t>«Шаг в будущее»</a:t>
            </a:r>
            <a:endParaRPr lang="ru-RU" sz="3600" b="1" cap="small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614364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Российская Федерация с. Ярково</a:t>
            </a:r>
          </a:p>
          <a:p>
            <a:r>
              <a:rPr lang="ru-RU" sz="1600" dirty="0" smtClean="0"/>
              <a:t>                     2017 год</a:t>
            </a:r>
            <a:endParaRPr lang="ru-RU" sz="16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Фигура называется центрально-симметричной, если существует точка, относительно которой каждая точка фигуры симметрична некоторой точке той же фигуры. А именно: движение, изменяющее направления на противоположные, является центральной симметрией.</a:t>
            </a:r>
            <a:endParaRPr lang="ru-RU" sz="2400" dirty="0"/>
          </a:p>
        </p:txBody>
      </p:sp>
      <p:pic>
        <p:nvPicPr>
          <p:cNvPr id="22530" name="Picture 2" descr="https://im3-tub-ru.yandex.net/i?id=94840fba4f1bce5ca03c8427acc3e0e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643182"/>
            <a:ext cx="5357850" cy="401838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smtClean="0"/>
              <a:t>Если </a:t>
            </a:r>
            <a:r>
              <a:rPr lang="ru-RU" dirty="0" smtClean="0"/>
              <a:t>преобразование симметрии относительно плоскости переводит фигуру (тело) в себя, то фигура называется симметричной относительно плоскости, а данная плоскость – плоскостью симметрии этой фигуры. Такую симметрию называют </a:t>
            </a:r>
            <a:r>
              <a:rPr lang="ru-RU" b="1" dirty="0" smtClean="0"/>
              <a:t>зеркальной</a:t>
            </a:r>
            <a:r>
              <a:rPr lang="ru-RU" dirty="0" smtClean="0"/>
              <a:t>. Как показывает само название, зеркальная симметрия связывает некоторый предмет и его отражение в плоском зеркале. Два симметричных тела не могут быть «вложены друг в друга», так как в сравнении с самим объектом его </a:t>
            </a:r>
            <a:r>
              <a:rPr lang="ru-RU" dirty="0" err="1" smtClean="0"/>
              <a:t>зазеркальный</a:t>
            </a:r>
            <a:r>
              <a:rPr lang="ru-RU" dirty="0" smtClean="0"/>
              <a:t> двойник оказывается, вывернутым вдоль направления, перпендикулярного плоскости зеркала.</a:t>
            </a:r>
            <a:endParaRPr lang="ru-RU" dirty="0"/>
          </a:p>
        </p:txBody>
      </p:sp>
      <p:pic>
        <p:nvPicPr>
          <p:cNvPr id="23554" name="Picture 2" descr="https://im3-tub-ru.yandex.net/i?id=494163292c06b96b8aa79a201be6f2f0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071810"/>
            <a:ext cx="5786478" cy="362559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Преобразование, при котором каждая точка А фигуры (тела) поворачивается на один и тот же угол </a:t>
            </a:r>
            <a:r>
              <a:rPr lang="ru-RU" dirty="0" err="1" smtClean="0"/>
              <a:t>α </a:t>
            </a:r>
            <a:r>
              <a:rPr lang="ru-RU" dirty="0" smtClean="0"/>
              <a:t>вокруг заданного центра О, называется вращением или поворотом плоскости. Точка О называется центром вращения , а угол </a:t>
            </a:r>
            <a:r>
              <a:rPr lang="ru-RU" dirty="0" err="1" smtClean="0"/>
              <a:t>α </a:t>
            </a:r>
            <a:r>
              <a:rPr lang="ru-RU" dirty="0" smtClean="0"/>
              <a:t>- углом вращения. Точка О является неподвижной точкой этого преобразования.</a:t>
            </a:r>
            <a:endParaRPr lang="ru-RU" dirty="0"/>
          </a:p>
        </p:txBody>
      </p:sp>
      <p:pic>
        <p:nvPicPr>
          <p:cNvPr id="24578" name="Picture 2" descr="https://im1-tub-ru.yandex.net/i?id=22a9d55ac0d78107045b27fc0081a716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428868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Преобразование</a:t>
            </a:r>
            <a:r>
              <a:rPr lang="ru-RU" dirty="0" smtClean="0"/>
              <a:t>, при котором каждая точка фигуры (тела) перемещается в одном и том же направлении на одно и то же расстояние, называется параллельным переносом.</a:t>
            </a:r>
            <a:endParaRPr lang="ru-RU" dirty="0"/>
          </a:p>
        </p:txBody>
      </p:sp>
      <p:pic>
        <p:nvPicPr>
          <p:cNvPr id="25602" name="Picture 2" descr="https://im2-tub-ru.yandex.net/i?id=0f71790f72070bebc1a20e740077a4c6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7500990" cy="390676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00024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Симметрия. Виды симметрии. Симметрия в природе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http://www.hintfox.com/article/simmetrija-vidi-simmetrii-simmetrija-v-prirode.html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4071942"/>
            <a:ext cx="4302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http://pandia.ru/text/77/404/36312.php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643314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Симметрия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35716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Используемая литература</a:t>
            </a:r>
            <a:endParaRPr lang="ru-RU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Гипотеза:</a:t>
            </a:r>
          </a:p>
          <a:p>
            <a:r>
              <a:rPr lang="ru-RU" sz="2800" dirty="0" smtClean="0"/>
              <a:t>                  Во всём есть симметрия.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2143116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Основополагающий вопрос:</a:t>
            </a:r>
          </a:p>
          <a:p>
            <a:r>
              <a:rPr lang="ru-RU" smtClean="0"/>
              <a:t>                 </a:t>
            </a:r>
            <a:r>
              <a:rPr lang="ru-RU" sz="2800" dirty="0" smtClean="0"/>
              <a:t>Зачем природа создаёт симметрию?</a:t>
            </a:r>
            <a:endParaRPr lang="ru-RU" dirty="0" smtClean="0"/>
          </a:p>
        </p:txBody>
      </p:sp>
      <p:pic>
        <p:nvPicPr>
          <p:cNvPr id="3076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357562"/>
            <a:ext cx="3070983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Проблемные вопросы учебной темы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857364"/>
            <a:ext cx="74295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sz="2800" dirty="0" smtClean="0"/>
              <a:t>Почему в природе существует симметрия?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sz="2800" dirty="0" smtClean="0"/>
              <a:t>Каким образом законы природы подчиняются принципам симметрии?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sz="2800" dirty="0" smtClean="0"/>
              <a:t>В каких явлениях или объектах реального мира можно найти проявление симметрии?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sz="2800" dirty="0" smtClean="0"/>
              <a:t>Возможен ли мир без симметрии?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85728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Учебные вопросы и ответы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00298" y="150017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Что такое симметрия?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643182"/>
            <a:ext cx="77153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Симметрия</a:t>
            </a:r>
            <a:r>
              <a:rPr lang="ru-RU" sz="2400" dirty="0" smtClean="0"/>
              <a:t> ( от греч.- означает соразмерность)- это пропорциональность или гармония в расположении одинаковых предметов какой-либо группы или частей в одном предмете, причём гармоничное расположение определяется одной или несколькими воображаемыми зеркальными плоскостями. </a:t>
            </a:r>
            <a:endParaRPr lang="ru-RU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 проявляется симметрия в геометрии?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2285992"/>
            <a:ext cx="70009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Геометрическая симметрия- </a:t>
            </a:r>
            <a:r>
              <a:rPr lang="ru-RU" sz="2400" dirty="0" smtClean="0"/>
              <a:t>это наиболее известный тип симметрии для многих людей. Геометрический объект называется симметричным, если после того как он был преобразован геометрически, он сохраняет некоторые исходные свойства.</a:t>
            </a:r>
            <a:endParaRPr lang="ru-RU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14290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Какие виды симметрий существуют?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214422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Симметрия бывает: осевая, центральная, зеркальная, поворотная и переносная.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285992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Каковы свойства различных видов симметрии?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143248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dirty="0" smtClean="0"/>
              <a:t>1.  Для любой точки плоскости всегда можно построить симметричную ей точку относительно некоторой прямой и только одну.</a:t>
            </a:r>
          </a:p>
          <a:p>
            <a:pPr algn="just" fontAlgn="base"/>
            <a:r>
              <a:rPr lang="ru-RU" sz="2000" dirty="0" smtClean="0"/>
              <a:t>2.  Отрезок, соединяющий симметричные точки, перпендикулярен оси симметрии и делится ею пополам.</a:t>
            </a:r>
          </a:p>
          <a:p>
            <a:pPr algn="just" fontAlgn="base"/>
            <a:r>
              <a:rPr lang="ru-RU" sz="2000" dirty="0" smtClean="0"/>
              <a:t>3.  Если отрезки симметричны относительно некоторой прямой, то их длины равны.</a:t>
            </a:r>
          </a:p>
          <a:p>
            <a:pPr algn="just" fontAlgn="base"/>
            <a:r>
              <a:rPr lang="ru-RU" sz="2000" dirty="0" smtClean="0"/>
              <a:t>4.  При симметрии относительно прямой, угол преобразуется в равный ему по величине угол.</a:t>
            </a:r>
          </a:p>
          <a:p>
            <a:pPr algn="just" fontAlgn="base"/>
            <a:r>
              <a:rPr lang="ru-RU" sz="2000" dirty="0" smtClean="0"/>
              <a:t>5.  При симметрии относительно прямой сохраняется отношение «лежать между» для трёх точек, лежащих на одной прямой.</a:t>
            </a:r>
            <a:endParaRPr lang="ru-RU" sz="2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71678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428604"/>
            <a:ext cx="557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Какие фигуры называются симметричными?</a:t>
            </a:r>
            <a:endParaRPr lang="ru-RU" sz="2800" b="1" dirty="0"/>
          </a:p>
        </p:txBody>
      </p:sp>
      <p:pic>
        <p:nvPicPr>
          <p:cNvPr id="17410" name="Picture 2" descr="http://900igr.net/up/datas/96903/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46571"/>
            <a:ext cx="7215238" cy="5411429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14488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 smtClean="0"/>
              <a:t>Нам </a:t>
            </a:r>
            <a:r>
              <a:rPr lang="ru-RU" sz="2000" dirty="0" smtClean="0"/>
              <a:t>нравится смотреть на проявление симметрии в природе, на идеально симметричные сферы планет или Солнца, на симметричные кристаллы, на снежинку, наконец, на цветы, которые почти симметричны» (Р. </a:t>
            </a:r>
            <a:r>
              <a:rPr lang="ru-RU" sz="2000" dirty="0" err="1" smtClean="0"/>
              <a:t>Фейман</a:t>
            </a:r>
            <a:r>
              <a:rPr lang="ru-RU" sz="2000" dirty="0" smtClean="0"/>
              <a:t>). </a:t>
            </a:r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000" dirty="0" smtClean="0"/>
              <a:t>Симметрия </a:t>
            </a:r>
            <a:r>
              <a:rPr lang="ru-RU" sz="2000" dirty="0" smtClean="0"/>
              <a:t>в природе – это мир вокруг нас. Наука, изучающая её, называется </a:t>
            </a:r>
            <a:r>
              <a:rPr lang="ru-RU" sz="2000" dirty="0" err="1" smtClean="0"/>
              <a:t>биосимметрией</a:t>
            </a:r>
            <a:r>
              <a:rPr lang="ru-RU" sz="2000" dirty="0" smtClean="0"/>
              <a:t>. Ярким примером симметрии в неживой природе являются кристаллы, именно они вносят в мир неживой природы очарование симметрии. </a:t>
            </a:r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000" dirty="0" smtClean="0"/>
              <a:t>Кто </a:t>
            </a:r>
            <a:r>
              <a:rPr lang="ru-RU" sz="2000" dirty="0" smtClean="0"/>
              <a:t>из нас не любовался зимой падающими и тающими снежинками. Каждая из них, если внимательно присмотреться – это маленький кристалл замёрзшей воды. Снежинки могут иметь разную величину и </a:t>
            </a:r>
            <a:r>
              <a:rPr lang="ru-RU" sz="2000" dirty="0" smtClean="0"/>
              <a:t>форму</a:t>
            </a:r>
            <a:r>
              <a:rPr lang="ru-RU" sz="2000" dirty="0" smtClean="0"/>
              <a:t>.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714480" y="428604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Где в окружающем мире проявляется симметрия?</a:t>
            </a:r>
            <a:endParaRPr lang="ru-RU" sz="28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482" name="Picture 2" descr="http://ok-t.ru/studopediaru/baza13/488088873904.files/image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928802"/>
            <a:ext cx="6277682" cy="465594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35716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Симметрия относительно прямой называется </a:t>
            </a:r>
            <a:r>
              <a:rPr lang="ru-RU" sz="2400" b="1" dirty="0" smtClean="0"/>
              <a:t>осевой</a:t>
            </a:r>
            <a:r>
              <a:rPr lang="ru-RU" sz="2400" dirty="0" smtClean="0"/>
              <a:t> симметрией (зеркальным отражением относительно прямой).</a:t>
            </a:r>
            <a:endParaRPr lang="ru-RU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327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Тема:       «Мир симметрии и симметрия мира»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2017-03-01T14:01:26Z</dcterms:created>
  <dcterms:modified xsi:type="dcterms:W3CDTF">2017-03-02T19:39:32Z</dcterms:modified>
</cp:coreProperties>
</file>