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dirty="0" smtClean="0"/>
              <a:t>Сотников Георгий Яковлевич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1921 – 1995 гг.</a:t>
            </a:r>
          </a:p>
          <a:p>
            <a:r>
              <a:rPr lang="ru-RU" dirty="0" smtClean="0"/>
              <a:t>Заслуженный учитель школы РСФСР</a:t>
            </a:r>
          </a:p>
          <a:p>
            <a:r>
              <a:rPr lang="ru-RU" dirty="0" smtClean="0"/>
              <a:t>Ветеран </a:t>
            </a:r>
            <a:r>
              <a:rPr lang="ru-RU" dirty="0" err="1" smtClean="0"/>
              <a:t>ВОв</a:t>
            </a:r>
            <a:r>
              <a:rPr lang="ru-RU" dirty="0" smtClean="0"/>
              <a:t> (1942 -1946 гг.)</a:t>
            </a:r>
          </a:p>
          <a:p>
            <a:r>
              <a:rPr lang="ru-RU" dirty="0" smtClean="0"/>
              <a:t>Директор Покровской и </a:t>
            </a:r>
            <a:r>
              <a:rPr lang="ru-RU" dirty="0" err="1" smtClean="0"/>
              <a:t>Ярковской</a:t>
            </a:r>
            <a:r>
              <a:rPr lang="ru-RU" dirty="0" smtClean="0"/>
              <a:t> средней школ (1957-1967 гг.)</a:t>
            </a:r>
          </a:p>
          <a:p>
            <a:r>
              <a:rPr lang="ru-RU" dirty="0" smtClean="0"/>
              <a:t>Заведующий РОНО (1968-1970 гг.)</a:t>
            </a:r>
            <a:endParaRPr lang="ru-RU" dirty="0"/>
          </a:p>
        </p:txBody>
      </p:sp>
      <p:pic>
        <p:nvPicPr>
          <p:cNvPr id="1026" name="Picture 2" descr="F:\Сотников Г.Я\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556" y="1920875"/>
            <a:ext cx="3351887" cy="4433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Боевой путь Георгия Яковлевича</a:t>
            </a:r>
            <a:endParaRPr lang="ru-RU" dirty="0"/>
          </a:p>
        </p:txBody>
      </p:sp>
      <p:pic>
        <p:nvPicPr>
          <p:cNvPr id="1026" name="Picture 2" descr="F:\Сотников Г.Я\фото война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916" y="2007267"/>
            <a:ext cx="3249168" cy="4261104"/>
          </a:xfrm>
          <a:prstGeom prst="rect">
            <a:avLst/>
          </a:prstGeom>
          <a:noFill/>
        </p:spPr>
      </p:pic>
      <p:pic>
        <p:nvPicPr>
          <p:cNvPr id="1027" name="Picture 3" descr="F:\Сотников Г.Я\фото война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4440" y="1975263"/>
            <a:ext cx="3246120" cy="4325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Боевой путь Георгия Яковлевича</a:t>
            </a:r>
            <a:endParaRPr lang="ru-RU" dirty="0"/>
          </a:p>
        </p:txBody>
      </p:sp>
      <p:pic>
        <p:nvPicPr>
          <p:cNvPr id="2050" name="Picture 2" descr="F:\Сотников Г.Я\фото война на мот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132856"/>
            <a:ext cx="4198961" cy="3096344"/>
          </a:xfrm>
          <a:prstGeom prst="rect">
            <a:avLst/>
          </a:prstGeom>
          <a:noFill/>
        </p:spPr>
      </p:pic>
      <p:pic>
        <p:nvPicPr>
          <p:cNvPr id="2051" name="Picture 3" descr="F:\Сотников Г.Я\СотниковГ.Я молодо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204864"/>
            <a:ext cx="2568046" cy="3852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Ярковская школа</a:t>
            </a:r>
            <a:endParaRPr lang="ru-RU" dirty="0"/>
          </a:p>
        </p:txBody>
      </p:sp>
      <p:pic>
        <p:nvPicPr>
          <p:cNvPr id="5" name="Содержимое 4" descr="Описание: C:\Documents and Settings\Admin\Рабочий стол\фото истории школы\Сотников Г.Я среди первоклашек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5487" t="5147" r="5637" b="7890"/>
          <a:stretch>
            <a:fillRect/>
          </a:stretch>
        </p:blipFill>
        <p:spPr bwMode="auto">
          <a:xfrm>
            <a:off x="467544" y="2204864"/>
            <a:ext cx="4038600" cy="284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Описание: C:\Documents and Settings\Admin\Рабочий стол\фото истории школы\Сотников Г.Я. на планировке школьного парка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14728" t="11841" r="12032" b="2191"/>
          <a:stretch>
            <a:fillRect/>
          </a:stretch>
        </p:blipFill>
        <p:spPr bwMode="auto">
          <a:xfrm>
            <a:off x="5292080" y="2204864"/>
            <a:ext cx="3049397" cy="292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971600" y="5373216"/>
            <a:ext cx="3588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линейке с первоклассниками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08104" y="5517232"/>
            <a:ext cx="1990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Здесь будет парк!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Успенская школа</a:t>
            </a:r>
            <a:endParaRPr lang="ru-RU" dirty="0"/>
          </a:p>
        </p:txBody>
      </p:sp>
      <p:pic>
        <p:nvPicPr>
          <p:cNvPr id="3074" name="Picture 2" descr="F:\Сотников Г.Я\портрет в кител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3082764" cy="4077891"/>
          </a:xfrm>
          <a:prstGeom prst="rect">
            <a:avLst/>
          </a:prstGeom>
          <a:noFill/>
        </p:spPr>
      </p:pic>
      <p:pic>
        <p:nvPicPr>
          <p:cNvPr id="3075" name="Picture 3" descr="F:\Сотников Г.Я\В Успенском музее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5359" y="1988840"/>
            <a:ext cx="5648641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Успенка. Лагерь труда и отдыха</a:t>
            </a:r>
            <a:endParaRPr lang="ru-RU" dirty="0"/>
          </a:p>
        </p:txBody>
      </p:sp>
      <p:pic>
        <p:nvPicPr>
          <p:cNvPr id="4098" name="Picture 2" descr="F:\Сотников Г.Я\1975 г. Лагерь труда и отдыха Успенская  школ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56157"/>
            <a:ext cx="4038600" cy="2963323"/>
          </a:xfrm>
          <a:prstGeom prst="rect">
            <a:avLst/>
          </a:prstGeom>
          <a:noFill/>
        </p:spPr>
      </p:pic>
      <p:pic>
        <p:nvPicPr>
          <p:cNvPr id="4099" name="Picture 3" descr="F:\Сотников Г.Я\4 на планерке в лагере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08920"/>
            <a:ext cx="4038600" cy="2905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62</Words>
  <Application>Microsoft Office PowerPoint</Application>
  <PresentationFormat>Экран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Сотников Георгий Яковлевич</vt:lpstr>
      <vt:lpstr>Боевой путь Георгия Яковлевича</vt:lpstr>
      <vt:lpstr>Боевой путь Георгия Яковлевича</vt:lpstr>
      <vt:lpstr>Ярковская школа</vt:lpstr>
      <vt:lpstr>Успенская школа</vt:lpstr>
      <vt:lpstr>Успенка. Лагерь труда и отдыха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Сотников Георгий Яковлевич</dc:title>
  <dc:creator>Светлана Поликарповн</dc:creator>
  <cp:lastModifiedBy>Светлана Поликарповн</cp:lastModifiedBy>
  <cp:revision>8</cp:revision>
  <dcterms:created xsi:type="dcterms:W3CDTF">2025-03-13T02:52:36Z</dcterms:created>
  <dcterms:modified xsi:type="dcterms:W3CDTF">2025-03-13T13:14:06Z</dcterms:modified>
</cp:coreProperties>
</file>