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епан Быстров" initials="СБ" lastIdx="1" clrIdx="0">
    <p:extLst>
      <p:ext uri="{19B8F6BF-5375-455C-9EA6-DF929625EA0E}">
        <p15:presenceInfo xmlns:p15="http://schemas.microsoft.com/office/powerpoint/2012/main" userId="1939395aad19f7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443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348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09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6065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913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044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696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5087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888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743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875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3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237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494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8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5199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761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63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9E736-D079-4FB0-8FE0-38EACC413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47" b="16303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44F62-C73C-4775-8ED4-F26B3BCEE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5" y="845387"/>
            <a:ext cx="3531684" cy="15525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ru-RU" sz="3200" i="1" dirty="0">
                <a:cs typeface="Times New Roman" panose="02020603050405020304" pitchFamily="18" charset="0"/>
              </a:rPr>
              <a:t>«</a:t>
            </a:r>
            <a:r>
              <a:rPr lang="en-US" sz="3200" i="1" dirty="0" err="1">
                <a:cs typeface="Times New Roman" panose="02020603050405020304" pitchFamily="18" charset="0"/>
              </a:rPr>
              <a:t>По</a:t>
            </a:r>
            <a:r>
              <a:rPr lang="en-US" sz="3200" i="1" dirty="0"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cs typeface="Times New Roman" panose="02020603050405020304" pitchFamily="18" charset="0"/>
              </a:rPr>
              <a:t>праву</a:t>
            </a:r>
            <a:r>
              <a:rPr lang="en-US" sz="3200" i="1" dirty="0"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cs typeface="Times New Roman" panose="02020603050405020304" pitchFamily="18" charset="0"/>
              </a:rPr>
              <a:t>памяти</a:t>
            </a:r>
            <a:r>
              <a:rPr lang="en-US" sz="3200" i="1" dirty="0"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cs typeface="Times New Roman" panose="02020603050405020304" pitchFamily="18" charset="0"/>
              </a:rPr>
              <a:t>без</a:t>
            </a:r>
            <a:r>
              <a:rPr lang="en-US" sz="3200" i="1" dirty="0"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cs typeface="Times New Roman" panose="02020603050405020304" pitchFamily="18" charset="0"/>
              </a:rPr>
              <a:t>срока</a:t>
            </a:r>
            <a:r>
              <a:rPr lang="en-US" sz="3200" i="1" dirty="0"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cs typeface="Times New Roman" panose="02020603050405020304" pitchFamily="18" charset="0"/>
              </a:rPr>
              <a:t>давности</a:t>
            </a:r>
            <a:r>
              <a:rPr lang="ru-RU" sz="3200" i="1" dirty="0">
                <a:cs typeface="Times New Roman" panose="02020603050405020304" pitchFamily="18" charset="0"/>
              </a:rPr>
              <a:t>…»</a:t>
            </a:r>
            <a:endParaRPr lang="en-US" sz="3200" i="1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37ECC6-4205-40BA-AF21-3D6D5C83D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95" y="3007556"/>
            <a:ext cx="3531684" cy="26398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u="sng" dirty="0" err="1">
                <a:solidFill>
                  <a:schemeClr val="tx2"/>
                </a:solidFill>
              </a:rPr>
              <a:t>Рассказ</a:t>
            </a:r>
            <a:r>
              <a:rPr lang="en-US" u="sng" dirty="0">
                <a:solidFill>
                  <a:schemeClr val="tx2"/>
                </a:solidFill>
              </a:rPr>
              <a:t> о </a:t>
            </a:r>
            <a:r>
              <a:rPr lang="en-US" u="sng" dirty="0" err="1">
                <a:solidFill>
                  <a:schemeClr val="tx2"/>
                </a:solidFill>
              </a:rPr>
              <a:t>моём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прадеде</a:t>
            </a:r>
            <a:endParaRPr lang="en-US" u="sng" dirty="0">
              <a:solidFill>
                <a:schemeClr val="tx2"/>
              </a:solidFill>
            </a:endParaRPr>
          </a:p>
          <a:p>
            <a:pPr algn="l"/>
            <a:endParaRPr lang="en-US" sz="1600" dirty="0">
              <a:solidFill>
                <a:schemeClr val="tx2"/>
              </a:solidFill>
            </a:endParaRPr>
          </a:p>
          <a:p>
            <a:pPr algn="l"/>
            <a:r>
              <a:rPr lang="en-US" sz="1600" dirty="0" err="1">
                <a:solidFill>
                  <a:schemeClr val="tx2"/>
                </a:solidFill>
              </a:rPr>
              <a:t>Выполнил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ученик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Ярковской</a:t>
            </a:r>
            <a:r>
              <a:rPr lang="en-US" sz="1600" dirty="0">
                <a:solidFill>
                  <a:schemeClr val="tx2"/>
                </a:solidFill>
              </a:rPr>
              <a:t> СОШ, </a:t>
            </a:r>
            <a:endParaRPr lang="ru-RU" sz="1600" dirty="0">
              <a:solidFill>
                <a:schemeClr val="tx2"/>
              </a:solidFill>
            </a:endParaRPr>
          </a:p>
          <a:p>
            <a:pPr algn="l"/>
            <a:r>
              <a:rPr lang="en-US" sz="1600" dirty="0">
                <a:solidFill>
                  <a:schemeClr val="tx2"/>
                </a:solidFill>
              </a:rPr>
              <a:t>2 «б» </a:t>
            </a:r>
            <a:r>
              <a:rPr lang="en-US" sz="1600" dirty="0" err="1">
                <a:solidFill>
                  <a:schemeClr val="tx2"/>
                </a:solidFill>
              </a:rPr>
              <a:t>класс</a:t>
            </a:r>
            <a:endParaRPr lang="ru-RU" sz="1600" dirty="0">
              <a:solidFill>
                <a:schemeClr val="tx2"/>
              </a:solidFill>
            </a:endParaRPr>
          </a:p>
          <a:p>
            <a:pPr algn="l"/>
            <a:endParaRPr lang="en-US" sz="1600" dirty="0">
              <a:solidFill>
                <a:schemeClr val="tx2"/>
              </a:solidFill>
            </a:endParaRPr>
          </a:p>
          <a:p>
            <a:pPr algn="l"/>
            <a:r>
              <a:rPr lang="en-US" sz="1600" dirty="0">
                <a:solidFill>
                  <a:schemeClr val="tx2"/>
                </a:solidFill>
              </a:rPr>
              <a:t>Быстров Степан</a:t>
            </a:r>
          </a:p>
        </p:txBody>
      </p:sp>
    </p:spTree>
    <p:extLst>
      <p:ext uri="{BB962C8B-B14F-4D97-AF65-F5344CB8AC3E}">
        <p14:creationId xmlns:p14="http://schemas.microsoft.com/office/powerpoint/2010/main" val="31182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C68B8-EA69-4B4C-9336-C9AD88AF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385" y="452718"/>
            <a:ext cx="5103449" cy="5360941"/>
          </a:xfrm>
        </p:spPr>
        <p:txBody>
          <a:bodyPr/>
          <a:lstStyle/>
          <a:p>
            <a:r>
              <a:rPr lang="ru-RU" sz="1600" i="1" dirty="0"/>
              <a:t>«Задохнулись канонады,</a:t>
            </a:r>
            <a:br>
              <a:rPr lang="ru-RU" sz="1600" i="1" dirty="0"/>
            </a:br>
            <a:r>
              <a:rPr lang="ru-RU" sz="1600" i="1" dirty="0"/>
              <a:t>В мире тишина,</a:t>
            </a:r>
            <a:br>
              <a:rPr lang="ru-RU" sz="1600" i="1" dirty="0"/>
            </a:br>
            <a:r>
              <a:rPr lang="ru-RU" sz="1600" i="1" dirty="0"/>
              <a:t>На большой земле однажды</a:t>
            </a:r>
            <a:br>
              <a:rPr lang="ru-RU" sz="1600" i="1" dirty="0"/>
            </a:br>
            <a:r>
              <a:rPr lang="ru-RU" sz="1600" i="1" dirty="0"/>
              <a:t>Кончилась война.</a:t>
            </a:r>
            <a:br>
              <a:rPr lang="ru-RU" sz="1600" i="1" dirty="0"/>
            </a:br>
            <a:r>
              <a:rPr lang="ru-RU" sz="1600" i="1" dirty="0"/>
              <a:t>Будем жить, встречать рассветы,</a:t>
            </a:r>
            <a:br>
              <a:rPr lang="ru-RU" sz="1600" i="1" dirty="0"/>
            </a:br>
            <a:r>
              <a:rPr lang="ru-RU" sz="1600" i="1" dirty="0"/>
              <a:t>Верить и любить.</a:t>
            </a:r>
            <a:br>
              <a:rPr lang="ru-RU" sz="1600" i="1" dirty="0"/>
            </a:br>
            <a:r>
              <a:rPr lang="ru-RU" sz="1600" i="1" dirty="0"/>
              <a:t>Только не забыть бы это,</a:t>
            </a:r>
            <a:br>
              <a:rPr lang="ru-RU" sz="1600" i="1" dirty="0"/>
            </a:br>
            <a:r>
              <a:rPr lang="ru-RU" sz="1600" i="1" dirty="0"/>
              <a:t>Не забыть бы это,</a:t>
            </a:r>
            <a:br>
              <a:rPr lang="ru-RU" sz="1600" i="1" dirty="0"/>
            </a:br>
            <a:r>
              <a:rPr lang="ru-RU" sz="1600" i="1" dirty="0"/>
              <a:t>Лишь бы не забыть!»</a:t>
            </a:r>
            <a:br>
              <a:rPr lang="ru-RU" sz="1600" i="1" dirty="0"/>
            </a:br>
            <a:br>
              <a:rPr lang="ru-RU" sz="1600" i="1" dirty="0"/>
            </a:br>
            <a:r>
              <a:rPr lang="ru-RU" sz="1600" i="1" dirty="0"/>
              <a:t>  </a:t>
            </a:r>
            <a:r>
              <a:rPr lang="ru-RU" sz="1600" i="1" dirty="0" err="1"/>
              <a:t>Р.Рождественский</a:t>
            </a:r>
            <a:r>
              <a:rPr lang="ru-RU" sz="1600" i="1" dirty="0"/>
              <a:t> </a:t>
            </a:r>
            <a:br>
              <a:rPr lang="ru-RU" sz="1600" i="1" dirty="0"/>
            </a:br>
            <a:br>
              <a:rPr lang="ru-RU" sz="1600" dirty="0"/>
            </a:br>
            <a:br>
              <a:rPr lang="ru-RU" sz="1600" dirty="0"/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хочу рассказать о моём прадеде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Арефьеве Николае Михайловиче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(1925-1975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 родился в 1925 году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д.Тимошева,Азнакаевского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Татарской АССР. В 1942 году, в возрасте 16 лет, ушел добровольцем на фронт. Воинское звание- связист (линейный надсмотрщик кабельно-телеграфной роты).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E7A78D-C774-4780-BB61-A406D33E1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5" y="452719"/>
            <a:ext cx="3958341" cy="54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77AD1-A44F-46D1-AEF0-F066869D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68" y="585883"/>
            <a:ext cx="9404723" cy="4865006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Свой боевой путь начал на Украинском фронте.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 в наступательной операции на Изюм-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Барвенковском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направлении (Украина), освобождении Донбасса, ликвидации Запорожского плацдарма немцев, Днепропетровской наступательной операции,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-Криворожской наступательной операции,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Березнеговато-Снигирёвской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наступательной операции, разгроме одесской группировки противника, разгроме немецко-румынских войск в Крыму и под Одессой, разгроме немцев в Белоруссии, разгроме немцев в Польше, Берлинской наступательной операции.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Победу встретил в Германии, близ г.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Лейбциг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боях был неоднократно ранен, контужен. Некоторое время считался без вести пропавшим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1916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3E03A-1FB5-4BF4-B8CD-E32DE43B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героизм и мужество, проявленные в боях,  мой прадедушка был награжден медалью «За отвагу», Орденом Красной звезды.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851437E-7574-415F-B705-F94839975E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8" y="1439138"/>
            <a:ext cx="3146822" cy="41957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8584BA5-EA98-4112-9086-1017F77D15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27" y="1393397"/>
            <a:ext cx="3923707" cy="4241504"/>
          </a:xfrm>
        </p:spPr>
      </p:pic>
    </p:spTree>
    <p:extLst>
      <p:ext uri="{BB962C8B-B14F-4D97-AF65-F5344CB8AC3E}">
        <p14:creationId xmlns:p14="http://schemas.microsoft.com/office/powerpoint/2010/main" val="197400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83455-1C8B-4A54-8427-6EE13097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прадедушка жил и работал в г. Азнакаево, Республики Татарстан.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Воспитал шестерых детей (пятеро дочерей и сына). Раны, полученные во время войны, подорвали здоровье, и в 1975 году  прадедушки не стало.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сожалению, ему не удалось увидеть ни своих внуков, ни правнуков, но мы знаем о нём, гордимся и всегда будем чтить его память!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EEF8A79-D00C-40FD-91F6-6C0C2A8860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" y="2548846"/>
            <a:ext cx="4771131" cy="3856436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9119DCB-8674-44F1-BCFE-64FA3E973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707689"/>
            <a:ext cx="4396341" cy="354864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прадедушка Николай Михайловичи и прабабушка Анна Васильевна (труженица тыла, всю войну проработавшая трактористом).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5207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9671D-F7D9-49E2-BFAF-8624C1F78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767" y="1447801"/>
            <a:ext cx="9092846" cy="4677791"/>
          </a:xfrm>
        </p:spPr>
        <p:txBody>
          <a:bodyPr/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деду за Победу,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все военные года…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он за нашу землю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атаку смело шёл всегда…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годы молодые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пожалел он потерять…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Родину не дрогнув,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Ушёл мальчишкой защищать…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мы живём на свете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взрывов бомб и без стрельбы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счастье жить, как вольный ветер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зная ужасов войны…»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М.Кривов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2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452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Ион</vt:lpstr>
      <vt:lpstr>«По праву памяти, без срока давности…»</vt:lpstr>
      <vt:lpstr>«Задохнулись канонады, В мире тишина, На большой земле однажды Кончилась война. Будем жить, встречать рассветы, Верить и любить. Только не забыть бы это, Не забыть бы это, Лишь бы не забыть!»    Р.Рождественский    Я хочу рассказать о моём прадеде  Арефьеве Николае Михайловиче (1925-1975 г.г.). Прадедушка  родился в 1925 году в д.Тимошева,Азнакаевского района, Татарской АССР. В 1942 году, в возрасте 16 лет, ушел добровольцем на фронт. Воинское звание- связист (линейный надсмотрщик кабельно-телеграфной роты).  </vt:lpstr>
      <vt:lpstr> Свой боевой путь начал на Украинском фронте.  Участвовал  в наступательной операции на Изюм-Барвенковском направлении (Украина), освобождении Донбасса, ликвидации Запорожского плацдарма немцев, Днепропетровской наступательной операции, Никольско-Криворожской наступательной операции, Березнеговато-Снигирёвской наступательной операции, разгроме одесской группировки противника, разгроме немецко-румынских войск в Крыму и под Одессой, разгроме немцев в Белоруссии, разгроме немцев в Польше, Берлинской наступательной операции.   Победу встретил в Германии, близ г. Лейбциг.   В боях был неоднократно ранен, контужен. Некоторое время считался без вести пропавшим. </vt:lpstr>
      <vt:lpstr> За героизм и мужество, проявленные в боях,  мой прадедушка был награжден медалью «За отвагу», Орденом Красной звезды. </vt:lpstr>
      <vt:lpstr> После войны прадедушка жил и работал в г. Азнакаево, Республики Татарстан.  Воспитал шестерых детей (пятеро дочерей и сына). Раны, полученные во время войны, подорвали здоровье, и в 1975 году  прадедушки не стало.   К сожалению, ему не удалось увидеть ни своих внуков, ни правнуков, но мы знаем о нём, гордимся и всегда будем чтить его память!   </vt:lpstr>
      <vt:lpstr>      «Спасибо деду за Победу, За все военные года… За то, что он за нашу землю В атаку смело шёл всегда… За то, что годы молодые Не пожалел он потерять… За то, что Родину не дрогнув, Ушёл мальчишкой защищать… … За то, что мы живём на свете Без взрывов бомб и без стрельбы За счастье жить, как вольный ветер Не зная ужасов войны…»  М.Кривов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праву памяти, без срока давности…</dc:title>
  <dc:creator>Степан Быстров</dc:creator>
  <cp:lastModifiedBy>Степан Быстров</cp:lastModifiedBy>
  <cp:revision>12</cp:revision>
  <dcterms:created xsi:type="dcterms:W3CDTF">2020-04-10T09:31:38Z</dcterms:created>
  <dcterms:modified xsi:type="dcterms:W3CDTF">2020-04-18T16:27:49Z</dcterms:modified>
</cp:coreProperties>
</file>