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59" r:id="rId4"/>
    <p:sldId id="267" r:id="rId5"/>
    <p:sldId id="270" r:id="rId6"/>
    <p:sldId id="260" r:id="rId7"/>
    <p:sldId id="261" r:id="rId8"/>
    <p:sldId id="268" r:id="rId9"/>
    <p:sldId id="266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7B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5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 flipV="1">
            <a:off x="3552921" y="1398885"/>
            <a:ext cx="923655" cy="288032"/>
          </a:xfrm>
        </p:spPr>
        <p:txBody>
          <a:bodyPr>
            <a:normAutofit fontScale="62500" lnSpcReduction="20000"/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3861048"/>
            <a:ext cx="8643998" cy="2664296"/>
          </a:xfrm>
        </p:spPr>
        <p:txBody>
          <a:bodyPr>
            <a:normAutofit/>
          </a:bodyPr>
          <a:lstStyle/>
          <a:p>
            <a:pPr lvl="0">
              <a:spcBef>
                <a:spcPts val="2400"/>
              </a:spcBef>
            </a:pPr>
            <a:r>
              <a:rPr lang="ru-RU" b="1" i="1" kern="50" dirty="0">
                <a:solidFill>
                  <a:srgbClr val="800000"/>
                </a:solidFill>
                <a:latin typeface="Cambria"/>
                <a:ea typeface="Andale Sans UI"/>
              </a:rPr>
              <a:t>«Мой </a:t>
            </a:r>
            <a:r>
              <a:rPr lang="ru-RU" b="1" i="1" kern="50" dirty="0" smtClean="0">
                <a:solidFill>
                  <a:srgbClr val="800000"/>
                </a:solidFill>
                <a:latin typeface="Cambria"/>
                <a:ea typeface="Andale Sans UI"/>
              </a:rPr>
              <a:t>дедушка – </a:t>
            </a:r>
            <a:r>
              <a:rPr lang="ru-RU" b="1" i="1" kern="50" dirty="0">
                <a:solidFill>
                  <a:srgbClr val="800000"/>
                </a:solidFill>
                <a:latin typeface="Cambria"/>
                <a:ea typeface="Andale Sans UI"/>
              </a:rPr>
              <a:t>участник </a:t>
            </a:r>
            <a:r>
              <a:rPr lang="ru-RU" sz="3200" b="1" kern="50" dirty="0">
                <a:solidFill>
                  <a:srgbClr val="365F91"/>
                </a:solidFill>
                <a:latin typeface="Cambria"/>
                <a:ea typeface="Andale Sans UI"/>
              </a:rPr>
              <a:t/>
            </a:r>
            <a:br>
              <a:rPr lang="ru-RU" sz="3200" b="1" kern="50" dirty="0">
                <a:solidFill>
                  <a:srgbClr val="365F91"/>
                </a:solidFill>
                <a:latin typeface="Cambria"/>
                <a:ea typeface="Andale Sans UI"/>
              </a:rPr>
            </a:br>
            <a:r>
              <a:rPr lang="ru-RU" b="1" i="1" kern="50" dirty="0">
                <a:solidFill>
                  <a:srgbClr val="800000"/>
                </a:solidFill>
                <a:latin typeface="Cambria"/>
                <a:ea typeface="Andale Sans UI"/>
              </a:rPr>
              <a:t>Великой Отечественной войны</a:t>
            </a:r>
            <a:r>
              <a:rPr lang="ru-RU" b="1" i="1" kern="50" dirty="0" smtClean="0">
                <a:solidFill>
                  <a:srgbClr val="800000"/>
                </a:solidFill>
                <a:latin typeface="Cambria"/>
                <a:ea typeface="Andale Sans UI"/>
              </a:rPr>
              <a:t>»</a:t>
            </a:r>
            <a:br>
              <a:rPr lang="ru-RU" b="1" i="1" kern="50" dirty="0" smtClean="0">
                <a:solidFill>
                  <a:srgbClr val="800000"/>
                </a:solidFill>
                <a:latin typeface="Cambria"/>
                <a:ea typeface="Andale Sans UI"/>
              </a:rPr>
            </a:br>
            <a:r>
              <a:rPr lang="ru-RU" b="1" i="1" kern="50" dirty="0" err="1" smtClean="0">
                <a:solidFill>
                  <a:srgbClr val="00B050"/>
                </a:solidFill>
                <a:latin typeface="Cambria"/>
                <a:ea typeface="Andale Sans UI"/>
              </a:rPr>
              <a:t>Долгушин</a:t>
            </a:r>
            <a:r>
              <a:rPr lang="ru-RU" b="1" i="1" kern="50" dirty="0" smtClean="0">
                <a:solidFill>
                  <a:srgbClr val="00B050"/>
                </a:solidFill>
                <a:latin typeface="Cambria"/>
                <a:ea typeface="Andale Sans UI"/>
              </a:rPr>
              <a:t> Николай Андреевич</a:t>
            </a:r>
            <a:r>
              <a:rPr lang="ru-RU" sz="3200" b="1" kern="50" dirty="0">
                <a:solidFill>
                  <a:srgbClr val="365F91"/>
                </a:solidFill>
                <a:latin typeface="Cambria"/>
                <a:ea typeface="Andale Sans UI"/>
              </a:rPr>
              <a:t/>
            </a:r>
            <a:br>
              <a:rPr lang="ru-RU" sz="3200" b="1" kern="50" dirty="0">
                <a:solidFill>
                  <a:srgbClr val="365F91"/>
                </a:solidFill>
                <a:latin typeface="Cambria"/>
                <a:ea typeface="Andale Sans UI"/>
              </a:rPr>
            </a:br>
            <a:endParaRPr lang="ru-RU" dirty="0"/>
          </a:p>
        </p:txBody>
      </p:sp>
      <p:pic>
        <p:nvPicPr>
          <p:cNvPr id="6146" name="Picture 2" descr="C:\Users\Гоша\Downloads\ori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357166"/>
            <a:ext cx="5581069" cy="3524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5758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20" y="357166"/>
            <a:ext cx="4786346" cy="8525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Мой прадедушка родился </a:t>
            </a:r>
            <a:r>
              <a:rPr lang="ru-RU" sz="2800" b="1" dirty="0" smtClean="0">
                <a:solidFill>
                  <a:srgbClr val="FF0000"/>
                </a:solidFill>
              </a:rPr>
              <a:t>в 1921 </a:t>
            </a:r>
            <a:r>
              <a:rPr lang="ru-RU" sz="2800" b="1" dirty="0" smtClean="0">
                <a:solidFill>
                  <a:srgbClr val="FF0000"/>
                </a:solidFill>
              </a:rPr>
              <a:t>году</a:t>
            </a:r>
            <a:r>
              <a:rPr lang="ru-RU" sz="2800" b="1" dirty="0" smtClean="0">
                <a:solidFill>
                  <a:srgbClr val="FF0000"/>
                </a:solidFill>
              </a:rPr>
              <a:t>.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endParaRPr lang="ru-RU" sz="2800" b="1" dirty="0" smtClean="0"/>
          </a:p>
          <a:p>
            <a:r>
              <a:rPr lang="ru-RU" sz="2800" b="1" dirty="0" smtClean="0"/>
              <a:t>Место рождения: 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Тюменская область 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Дубровинский район 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д. </a:t>
            </a:r>
            <a:r>
              <a:rPr lang="ru-RU" sz="2800" b="1" dirty="0" err="1" smtClean="0">
                <a:solidFill>
                  <a:srgbClr val="FF0000"/>
                </a:solidFill>
              </a:rPr>
              <a:t>Зенкова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endParaRPr lang="ru-RU" sz="2800" b="1" dirty="0" smtClean="0"/>
          </a:p>
          <a:p>
            <a:r>
              <a:rPr lang="ru-RU" sz="2800" b="1" dirty="0" smtClean="0"/>
              <a:t>Воинская часть: 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627 </a:t>
            </a:r>
            <a:r>
              <a:rPr lang="ru-RU" sz="2800" b="1" dirty="0" err="1" smtClean="0">
                <a:solidFill>
                  <a:srgbClr val="FF0000"/>
                </a:solidFill>
              </a:rPr>
              <a:t>сп</a:t>
            </a:r>
            <a:r>
              <a:rPr lang="ru-RU" sz="2800" b="1" dirty="0" smtClean="0">
                <a:solidFill>
                  <a:srgbClr val="FF0000"/>
                </a:solidFill>
              </a:rPr>
              <a:t> 384 </a:t>
            </a:r>
            <a:r>
              <a:rPr lang="ru-RU" sz="2800" b="1" dirty="0" err="1" smtClean="0">
                <a:solidFill>
                  <a:srgbClr val="FF0000"/>
                </a:solidFill>
              </a:rPr>
              <a:t>сд</a:t>
            </a:r>
            <a:r>
              <a:rPr lang="ru-RU" sz="2800" b="1" dirty="0" smtClean="0">
                <a:solidFill>
                  <a:srgbClr val="FF0000"/>
                </a:solidFill>
              </a:rPr>
              <a:t> 25 А 1 ДВФ</a:t>
            </a:r>
          </a:p>
          <a:p>
            <a:endParaRPr lang="ru-RU" sz="2800" b="1" dirty="0" smtClean="0"/>
          </a:p>
          <a:p>
            <a:r>
              <a:rPr lang="ru-RU" sz="2800" b="1" dirty="0" smtClean="0"/>
              <a:t>Дата поступления на </a:t>
            </a:r>
            <a:r>
              <a:rPr lang="ru-RU" sz="2800" b="1" dirty="0" smtClean="0"/>
              <a:t>службу: </a:t>
            </a:r>
            <a:endParaRPr lang="ru-RU" sz="2800" b="1" dirty="0" smtClean="0"/>
          </a:p>
          <a:p>
            <a:r>
              <a:rPr lang="ru-RU" sz="2800" b="1" dirty="0" smtClean="0">
                <a:solidFill>
                  <a:srgbClr val="FF0000"/>
                </a:solidFill>
              </a:rPr>
              <a:t>1940 </a:t>
            </a:r>
            <a:r>
              <a:rPr lang="ru-RU" sz="2800" b="1" dirty="0" smtClean="0">
                <a:solidFill>
                  <a:srgbClr val="FF0000"/>
                </a:solidFill>
              </a:rPr>
              <a:t>год</a:t>
            </a:r>
          </a:p>
          <a:p>
            <a:endParaRPr lang="ru-RU" sz="2800" b="1" dirty="0" smtClean="0"/>
          </a:p>
          <a:p>
            <a:endParaRPr lang="ru-RU" sz="2800" b="1" dirty="0" smtClean="0"/>
          </a:p>
          <a:p>
            <a:endParaRPr lang="ru-RU" sz="2000" b="1" dirty="0" smtClean="0"/>
          </a:p>
          <a:p>
            <a:r>
              <a:rPr lang="ru-RU" sz="2000" b="1" dirty="0" smtClean="0"/>
              <a:t> </a:t>
            </a:r>
          </a:p>
          <a:p>
            <a:endParaRPr lang="ru-RU" sz="2000" b="1" dirty="0" smtClean="0"/>
          </a:p>
          <a:p>
            <a:endParaRPr lang="ru-RU" sz="2000" b="1" dirty="0" smtClean="0"/>
          </a:p>
          <a:p>
            <a:r>
              <a:rPr lang="ru-RU" sz="2000" b="1" dirty="0" smtClean="0"/>
              <a:t>  </a:t>
            </a:r>
            <a:endParaRPr lang="ru-RU" sz="2000" b="1" dirty="0"/>
          </a:p>
        </p:txBody>
      </p:sp>
      <p:pic>
        <p:nvPicPr>
          <p:cNvPr id="3" name="Picture 2" descr="C:\Users\Гоша\Desktop\IMG-e187c5b5f23f44d697249c8acc374b18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500042"/>
            <a:ext cx="3643338" cy="59435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06" y="3429000"/>
            <a:ext cx="5500726" cy="3240360"/>
          </a:xfrm>
        </p:spPr>
        <p:txBody>
          <a:bodyPr>
            <a:noAutofit/>
          </a:bodyPr>
          <a:lstStyle/>
          <a:p>
            <a:pPr indent="238125">
              <a:lnSpc>
                <a:spcPct val="115000"/>
              </a:lnSpc>
              <a:spcAft>
                <a:spcPts val="1000"/>
              </a:spcAft>
            </a:pPr>
            <a:r>
              <a:rPr lang="ru-RU" sz="1500" dirty="0">
                <a:solidFill>
                  <a:srgbClr val="333333"/>
                </a:solidFill>
                <a:latin typeface="Tahoma"/>
                <a:ea typeface="Times New Roman"/>
                <a:cs typeface="Times New Roman"/>
              </a:rPr>
              <a:t>Великая Отечественная война! Как давно это было для нас и как недавно для истории. Великая война и Великая трагедия для нашего народа. Наверное, не осталось и семьи, которая не была бы задета этой кровопролитной войной. С каждым днём становится всё меньше и меньше свидетелей тех дней. Пока живы ветераны и труженики тыла, их знают и помнят, но многих уже нет с нами. Поэтому </a:t>
            </a:r>
            <a:r>
              <a:rPr lang="ru-RU" sz="1500" dirty="0" smtClean="0">
                <a:solidFill>
                  <a:srgbClr val="333333"/>
                </a:solidFill>
                <a:latin typeface="Tahoma"/>
                <a:ea typeface="Times New Roman"/>
                <a:cs typeface="Times New Roman"/>
              </a:rPr>
              <a:t>я </a:t>
            </a:r>
            <a:r>
              <a:rPr lang="ru-RU" sz="1500" dirty="0">
                <a:solidFill>
                  <a:srgbClr val="333333"/>
                </a:solidFill>
                <a:latin typeface="Tahoma"/>
                <a:ea typeface="Times New Roman"/>
                <a:cs typeface="Times New Roman"/>
              </a:rPr>
              <a:t>бы </a:t>
            </a:r>
            <a:r>
              <a:rPr lang="ru-RU" sz="1500" dirty="0" smtClean="0">
                <a:solidFill>
                  <a:srgbClr val="333333"/>
                </a:solidFill>
                <a:latin typeface="Tahoma"/>
                <a:ea typeface="Times New Roman"/>
                <a:cs typeface="Times New Roman"/>
              </a:rPr>
              <a:t>хотел </a:t>
            </a:r>
            <a:r>
              <a:rPr lang="ru-RU" sz="1500" dirty="0">
                <a:solidFill>
                  <a:srgbClr val="333333"/>
                </a:solidFill>
                <a:latin typeface="Tahoma"/>
                <a:ea typeface="Times New Roman"/>
                <a:cs typeface="Times New Roman"/>
              </a:rPr>
              <a:t>рассказать </a:t>
            </a:r>
            <a:r>
              <a:rPr lang="ru-RU" sz="1500" dirty="0" smtClean="0">
                <a:solidFill>
                  <a:srgbClr val="333333"/>
                </a:solidFill>
                <a:latin typeface="Tahoma"/>
                <a:ea typeface="Times New Roman"/>
                <a:cs typeface="Times New Roman"/>
              </a:rPr>
              <a:t>о своем прадедушке – </a:t>
            </a:r>
            <a:r>
              <a:rPr lang="ru-RU" sz="1500" b="1" dirty="0" err="1" smtClean="0">
                <a:solidFill>
                  <a:srgbClr val="333333"/>
                </a:solidFill>
                <a:latin typeface="Tahoma"/>
                <a:ea typeface="Times New Roman"/>
                <a:cs typeface="Times New Roman"/>
              </a:rPr>
              <a:t>Долгушине</a:t>
            </a:r>
            <a:r>
              <a:rPr lang="ru-RU" sz="1500" b="1" dirty="0" smtClean="0">
                <a:solidFill>
                  <a:srgbClr val="333333"/>
                </a:solidFill>
                <a:latin typeface="Tahoma"/>
                <a:ea typeface="Times New Roman"/>
                <a:cs typeface="Times New Roman"/>
              </a:rPr>
              <a:t> Николае Андреевиче</a:t>
            </a:r>
            <a:r>
              <a:rPr lang="ru-RU" sz="1500" dirty="0" smtClean="0">
                <a:solidFill>
                  <a:srgbClr val="333333"/>
                </a:solidFill>
                <a:latin typeface="Tahoma"/>
                <a:ea typeface="Times New Roman"/>
                <a:cs typeface="Times New Roman"/>
              </a:rPr>
              <a:t>, </a:t>
            </a:r>
            <a:r>
              <a:rPr lang="ru-RU" sz="1500" dirty="0">
                <a:solidFill>
                  <a:srgbClr val="333333"/>
                </a:solidFill>
                <a:latin typeface="Tahoma"/>
                <a:ea typeface="Times New Roman"/>
                <a:cs typeface="Times New Roman"/>
              </a:rPr>
              <a:t>которого уже </a:t>
            </a:r>
            <a:r>
              <a:rPr lang="ru-RU" sz="1500" dirty="0" smtClean="0">
                <a:solidFill>
                  <a:srgbClr val="333333"/>
                </a:solidFill>
                <a:latin typeface="Tahoma"/>
                <a:ea typeface="Times New Roman"/>
                <a:cs typeface="Times New Roman"/>
              </a:rPr>
              <a:t>нет </a:t>
            </a:r>
            <a:r>
              <a:rPr lang="ru-RU" sz="1500" dirty="0">
                <a:solidFill>
                  <a:srgbClr val="333333"/>
                </a:solidFill>
                <a:latin typeface="Tahoma"/>
                <a:ea typeface="Times New Roman"/>
                <a:cs typeface="Times New Roman"/>
              </a:rPr>
              <a:t>в живых, но он с нами благодаря памяти, потому, что он оставил свой след в жизни как и многие </a:t>
            </a:r>
            <a:r>
              <a:rPr lang="ru-RU" sz="1500" dirty="0" smtClean="0">
                <a:solidFill>
                  <a:srgbClr val="333333"/>
                </a:solidFill>
                <a:latin typeface="Tahoma"/>
                <a:ea typeface="Times New Roman"/>
                <a:cs typeface="Times New Roman"/>
              </a:rPr>
              <a:t>другие прошедшие суровое испытание войной. </a:t>
            </a:r>
            <a:endParaRPr lang="ru-RU" sz="1500" dirty="0"/>
          </a:p>
        </p:txBody>
      </p:sp>
      <p:pic>
        <p:nvPicPr>
          <p:cNvPr id="1026" name="Picture 2" descr="C:\Users\Гоша\Desktop\IMG-b0ac6f02559c6de90b31ecf7101cd6f7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928670"/>
            <a:ext cx="3214710" cy="5429288"/>
          </a:xfrm>
          <a:prstGeom prst="rect">
            <a:avLst/>
          </a:prstGeom>
          <a:noFill/>
        </p:spPr>
      </p:pic>
      <p:pic>
        <p:nvPicPr>
          <p:cNvPr id="1027" name="Picture 3" descr="C:\Users\Гоша\Downloads\9_may_5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4929222" cy="2928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5767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4818" y="620688"/>
            <a:ext cx="5114975" cy="5832648"/>
          </a:xfrm>
        </p:spPr>
        <p:txBody>
          <a:bodyPr>
            <a:normAutofit lnSpcReduction="10000"/>
          </a:bodyPr>
          <a:lstStyle/>
          <a:p>
            <a:pPr marL="0" lvl="0" indent="0">
              <a:buClr>
                <a:srgbClr val="7A7A7A"/>
              </a:buClr>
              <a:buNone/>
            </a:pPr>
            <a:r>
              <a:rPr lang="ru-RU" sz="2400" dirty="0">
                <a:solidFill>
                  <a:srgbClr val="000000"/>
                </a:solidFill>
              </a:rPr>
              <a:t>Дедушка оказался  в действующей армии с первых часов войны. </a:t>
            </a:r>
            <a:endParaRPr lang="ru-RU" sz="2400" dirty="0" smtClean="0">
              <a:solidFill>
                <a:srgbClr val="000000"/>
              </a:solidFill>
            </a:endParaRPr>
          </a:p>
          <a:p>
            <a:pPr marL="0" lvl="0" indent="0">
              <a:buClr>
                <a:srgbClr val="7A7A7A"/>
              </a:buClr>
              <a:buNone/>
            </a:pPr>
            <a:r>
              <a:rPr lang="ru-RU" sz="2400" dirty="0" smtClean="0">
                <a:solidFill>
                  <a:srgbClr val="000000"/>
                </a:solidFill>
              </a:rPr>
              <a:t>Ему было 20 лет.</a:t>
            </a:r>
          </a:p>
          <a:p>
            <a:pPr marL="0" lvl="0" indent="0">
              <a:buClr>
                <a:srgbClr val="7A7A7A"/>
              </a:buClr>
              <a:buNone/>
            </a:pPr>
            <a:endParaRPr lang="ru-RU" sz="2400" dirty="0" smtClean="0">
              <a:solidFill>
                <a:srgbClr val="000000"/>
              </a:solidFill>
            </a:endParaRPr>
          </a:p>
          <a:p>
            <a:pPr marL="0" lvl="0" indent="0">
              <a:buClr>
                <a:srgbClr val="7A7A7A"/>
              </a:buClr>
              <a:buNone/>
            </a:pPr>
            <a:r>
              <a:rPr lang="ru-RU" sz="2400" dirty="0" smtClean="0">
                <a:solidFill>
                  <a:srgbClr val="000000"/>
                </a:solidFill>
              </a:rPr>
              <a:t>На его долю выпало узнать ужас неразберихи, паники первых дней войны.</a:t>
            </a:r>
          </a:p>
          <a:p>
            <a:pPr marL="0" lvl="0" indent="0">
              <a:buClr>
                <a:srgbClr val="7A7A7A"/>
              </a:buClr>
              <a:buNone/>
            </a:pPr>
            <a:endParaRPr lang="ru-RU" sz="2400" dirty="0" smtClean="0">
              <a:solidFill>
                <a:srgbClr val="000000"/>
              </a:solidFill>
            </a:endParaRPr>
          </a:p>
          <a:p>
            <a:pPr marL="0" lvl="0" indent="0">
              <a:buClr>
                <a:srgbClr val="7A7A7A"/>
              </a:buClr>
              <a:buNone/>
            </a:pPr>
            <a:r>
              <a:rPr lang="ru-RU" sz="2400" dirty="0" smtClean="0">
                <a:solidFill>
                  <a:srgbClr val="000000"/>
                </a:solidFill>
              </a:rPr>
              <a:t>Прадедушка прошел войну до конца, был помощником командира, в звании старшего сержанта,  но на этом не остановился, и продолжил войну на </a:t>
            </a:r>
            <a:r>
              <a:rPr lang="ru-RU" sz="2400" dirty="0" smtClean="0">
                <a:solidFill>
                  <a:srgbClr val="000000"/>
                </a:solidFill>
              </a:rPr>
              <a:t>Дальнем </a:t>
            </a:r>
            <a:r>
              <a:rPr lang="ru-RU" sz="2400" dirty="0" smtClean="0">
                <a:solidFill>
                  <a:srgbClr val="000000"/>
                </a:solidFill>
              </a:rPr>
              <a:t>востоке, где была война с </a:t>
            </a:r>
            <a:r>
              <a:rPr lang="ru-RU" sz="2400" dirty="0" smtClean="0">
                <a:solidFill>
                  <a:srgbClr val="000000"/>
                </a:solidFill>
              </a:rPr>
              <a:t>японцами</a:t>
            </a:r>
            <a:r>
              <a:rPr lang="ru-RU" sz="2400" dirty="0" smtClean="0">
                <a:solidFill>
                  <a:srgbClr val="000000"/>
                </a:solidFill>
              </a:rPr>
              <a:t>. </a:t>
            </a:r>
          </a:p>
          <a:p>
            <a:pPr marL="0" lvl="0" indent="0">
              <a:buClr>
                <a:srgbClr val="7A7A7A"/>
              </a:buClr>
              <a:buNone/>
            </a:pPr>
            <a:endParaRPr lang="ru-RU" sz="2400" dirty="0" smtClean="0">
              <a:solidFill>
                <a:srgbClr val="000000"/>
              </a:solidFill>
            </a:endParaRPr>
          </a:p>
          <a:p>
            <a:pPr marL="0" lvl="0" indent="0">
              <a:buClr>
                <a:srgbClr val="7A7A7A"/>
              </a:buClr>
              <a:buNone/>
            </a:pPr>
            <a:endParaRPr lang="ru-RU" sz="2400" dirty="0" smtClean="0">
              <a:solidFill>
                <a:srgbClr val="000000"/>
              </a:solidFill>
            </a:endParaRPr>
          </a:p>
          <a:p>
            <a:pPr marL="0" lvl="0" indent="0">
              <a:buClr>
                <a:srgbClr val="7A7A7A"/>
              </a:buClr>
              <a:buNone/>
            </a:pPr>
            <a:endParaRPr lang="ru-RU" sz="2400" dirty="0" smtClean="0">
              <a:solidFill>
                <a:srgbClr val="000000"/>
              </a:solidFill>
            </a:endParaRPr>
          </a:p>
          <a:p>
            <a:endParaRPr lang="ru-RU" dirty="0"/>
          </a:p>
        </p:txBody>
      </p:sp>
      <p:pic>
        <p:nvPicPr>
          <p:cNvPr id="2050" name="Picture 2" descr="C:\Users\Гоша\Desktop\IMG-c7f7249f633bb7bebda82a5ce79b4f81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642918"/>
            <a:ext cx="3676647" cy="5072098"/>
          </a:xfrm>
          <a:prstGeom prst="rect">
            <a:avLst/>
          </a:prstGeom>
          <a:noFill/>
        </p:spPr>
      </p:pic>
      <p:pic>
        <p:nvPicPr>
          <p:cNvPr id="2051" name="Picture 3" descr="C:\Users\Гоша\Downloads\6839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4643446"/>
            <a:ext cx="2571768" cy="20402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1115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Гоша\Desktop\IMG-e187c5b5f23f44d697249c8acc374b18-V —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071538" y="357166"/>
            <a:ext cx="7286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Боевой путь моего прадеда 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14283" y="357166"/>
            <a:ext cx="8786874" cy="18110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Богата и послевоенная  биография дедушки. </a:t>
            </a:r>
          </a:p>
          <a:p>
            <a:pPr marL="0" indent="0">
              <a:buNone/>
            </a:pPr>
            <a:r>
              <a:rPr lang="ru-RU" sz="2800" dirty="0" smtClean="0"/>
              <a:t>После службы в армии работал председателем колхоза </a:t>
            </a:r>
            <a:r>
              <a:rPr lang="ru-RU" sz="2800" dirty="0" err="1" smtClean="0"/>
              <a:t>Вагайского</a:t>
            </a:r>
            <a:r>
              <a:rPr lang="ru-RU" sz="2800" dirty="0" smtClean="0"/>
              <a:t> района Тюменской области.  </a:t>
            </a:r>
          </a:p>
        </p:txBody>
      </p:sp>
      <p:pic>
        <p:nvPicPr>
          <p:cNvPr id="3074" name="Picture 2" descr="C:\Users\Гоша\Desktop\IMG-324ca45f4a23dff836da87e8ac8427ba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571744"/>
            <a:ext cx="8215370" cy="3919548"/>
          </a:xfrm>
          <a:prstGeom prst="rect">
            <a:avLst/>
          </a:prstGeom>
          <a:noFill/>
        </p:spPr>
      </p:pic>
      <p:pic>
        <p:nvPicPr>
          <p:cNvPr id="3078" name="Picture 6" descr="C:\Users\Гоша\Downloads\candle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4786322"/>
            <a:ext cx="533400" cy="1457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7455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Гоша\Downloads\Evl5.tx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00034" y="4857760"/>
            <a:ext cx="5357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Мой прадедушка награжден медалью 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«За отвагу»  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Гоша\Downloads\Medal_Za_Otvagu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285728"/>
            <a:ext cx="1992187" cy="37195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3658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Гоша\Downloads\Evl5.tx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Picture 2" descr="C:\Users\Гоша\Desktop\IMG-e187c5b5f23f44d697249c8acc374b18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500042"/>
            <a:ext cx="3643338" cy="594354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143372" y="142852"/>
            <a:ext cx="4786346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7A7A7A"/>
              </a:buClr>
            </a:pPr>
            <a:r>
              <a:rPr lang="ru-RU" b="1" dirty="0" smtClean="0">
                <a:solidFill>
                  <a:schemeClr val="bg1"/>
                </a:solidFill>
              </a:rPr>
              <a:t>Память о дедушке навсегда останется в страничке нашей семейной истории и служит нам примером силы,  отваги, мужества и любви к своей Родине!</a:t>
            </a:r>
          </a:p>
          <a:p>
            <a:pPr lvl="0">
              <a:buClr>
                <a:srgbClr val="7A7A7A"/>
              </a:buClr>
            </a:pPr>
            <a:endParaRPr lang="ru-RU" b="1" dirty="0" smtClean="0">
              <a:solidFill>
                <a:schemeClr val="bg1"/>
              </a:solidFill>
            </a:endParaRPr>
          </a:p>
          <a:p>
            <a:pPr lvl="0">
              <a:buClr>
                <a:srgbClr val="7A7A7A"/>
              </a:buClr>
            </a:pPr>
            <a:endParaRPr lang="ru-RU" b="1" dirty="0" smtClean="0">
              <a:solidFill>
                <a:schemeClr val="bg1"/>
              </a:solidFill>
            </a:endParaRPr>
          </a:p>
          <a:p>
            <a:pPr lvl="0">
              <a:buClr>
                <a:srgbClr val="7A7A7A"/>
              </a:buClr>
            </a:pPr>
            <a:endParaRPr lang="ru-RU" b="1" dirty="0" smtClean="0">
              <a:solidFill>
                <a:schemeClr val="bg1"/>
              </a:solidFill>
            </a:endParaRPr>
          </a:p>
          <a:p>
            <a:pPr lvl="0">
              <a:buClr>
                <a:srgbClr val="7A7A7A"/>
              </a:buClr>
            </a:pPr>
            <a:endParaRPr lang="ru-RU" b="1" dirty="0" smtClean="0">
              <a:solidFill>
                <a:schemeClr val="bg1"/>
              </a:solidFill>
            </a:endParaRPr>
          </a:p>
          <a:p>
            <a:pPr lvl="0">
              <a:buClr>
                <a:srgbClr val="7A7A7A"/>
              </a:buClr>
            </a:pPr>
            <a:r>
              <a:rPr lang="ru-RU" b="1" dirty="0" smtClean="0">
                <a:solidFill>
                  <a:schemeClr val="bg1"/>
                </a:solidFill>
              </a:rPr>
              <a:t>В этом году мы отмечаем 75-ую годовщину Победы в Великой Отечественной войне. Наш долг - сохранить историческую память о подвигах участников, ветеранов Великой Отечественной Войны и тружеников тыла.</a:t>
            </a:r>
          </a:p>
          <a:p>
            <a:pPr lvl="0">
              <a:buClr>
                <a:srgbClr val="7A7A7A"/>
              </a:buClr>
            </a:pPr>
            <a:r>
              <a:rPr lang="ru-RU" b="1" dirty="0" smtClean="0">
                <a:solidFill>
                  <a:schemeClr val="bg1"/>
                </a:solidFill>
              </a:rPr>
              <a:t> </a:t>
            </a:r>
          </a:p>
          <a:p>
            <a:pPr lvl="0">
              <a:buClr>
                <a:srgbClr val="7A7A7A"/>
              </a:buClr>
            </a:pPr>
            <a:endParaRPr lang="ru-RU" b="1" dirty="0" smtClean="0">
              <a:solidFill>
                <a:schemeClr val="bg1"/>
              </a:solidFill>
            </a:endParaRPr>
          </a:p>
          <a:p>
            <a:pPr lvl="0">
              <a:buClr>
                <a:srgbClr val="7A7A7A"/>
              </a:buClr>
            </a:pPr>
            <a:r>
              <a:rPr lang="ru-RU" b="1" dirty="0" smtClean="0">
                <a:solidFill>
                  <a:schemeClr val="bg1"/>
                </a:solidFill>
              </a:rPr>
              <a:t>Мы все должны гордиться нашими предками, которые спасли мир от фашистского ига, отстояли независимость нашей Родины. Мы обязаны помнить, какой ценой досталась Победа, и чтить их память.</a:t>
            </a:r>
          </a:p>
          <a:p>
            <a:pPr lvl="0">
              <a:buClr>
                <a:srgbClr val="7A7A7A"/>
              </a:buClr>
            </a:pPr>
            <a:r>
              <a:rPr lang="ru-RU" sz="1400" b="1" dirty="0" smtClean="0">
                <a:solidFill>
                  <a:schemeClr val="bg1"/>
                </a:solidFill>
              </a:rPr>
              <a:t> 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340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Гоша\Downloads\273112899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2306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351</TotalTime>
  <Words>306</Words>
  <Application>Microsoft Office PowerPoint</Application>
  <PresentationFormat>Экран (4:3)</PresentationFormat>
  <Paragraphs>44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Справедливость</vt:lpstr>
      <vt:lpstr>«Мой дедушка – участник  Великой Отечественной войны» Долгушин Николай Андреевич </vt:lpstr>
      <vt:lpstr>Слайд 2</vt:lpstr>
      <vt:lpstr>Великая Отечественная война! Как давно это было для нас и как недавно для истории. Великая война и Великая трагедия для нашего народа. Наверное, не осталось и семьи, которая не была бы задета этой кровопролитной войной. С каждым днём становится всё меньше и меньше свидетелей тех дней. Пока живы ветераны и труженики тыла, их знают и помнят, но многих уже нет с нами. Поэтому я бы хотел рассказать о своем прадедушке – Долгушине Николае Андреевиче, которого уже нет в живых, но он с нами благодаря памяти, потому, что он оставил свой след в жизни как и многие другие прошедшие суровое испытание войной. 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«Мой дедушка – участник  Великой Отечественной войны»</dc:title>
  <dc:creator>lexanova</dc:creator>
  <cp:lastModifiedBy>lexanova</cp:lastModifiedBy>
  <cp:revision>39</cp:revision>
  <dcterms:modified xsi:type="dcterms:W3CDTF">2020-02-18T10:57:39Z</dcterms:modified>
</cp:coreProperties>
</file>