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4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49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74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78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33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7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6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87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2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5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F425-A29C-413C-911C-24BE179EDE4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4045-6633-48FF-B403-2E6BE4B6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8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u.wikipedia.org/wiki/1945_%D0%B3%D0%BE%D0%B4" TargetMode="External"/><Relationship Id="rId7" Type="http://schemas.openxmlformats.org/officeDocument/2006/relationships/hyperlink" Target="https://ru.wikipedia.org/wiki/%D0%9C%D0%B0%D0%BD%D1%8C%D1%87%D0%B6%D0%BE%D1%83-%D0%B3%D0%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F%D0%BF%D0%BE%D0%BD%D1%81%D0%BA%D0%B0%D1%8F_%D0%B8%D0%BC%D0%BF%D0%B5%D1%80%D0%B8%D1%8F" TargetMode="External"/><Relationship Id="rId5" Type="http://schemas.openxmlformats.org/officeDocument/2006/relationships/hyperlink" Target="https://ru.wikipedia.org/wiki/%D0%9C%D0%9D%D0%A0" TargetMode="External"/><Relationship Id="rId4" Type="http://schemas.openxmlformats.org/officeDocument/2006/relationships/hyperlink" Target="https://ru.wikipedia.org/wiki/%D0%A1%D0%A1%D0%A1%D0%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76464"/>
          </a:xfrm>
        </p:spPr>
        <p:txBody>
          <a:bodyPr>
            <a:no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Аптракипов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Абдул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Харитонович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1916 г  -  1949 г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уроженец д.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Куртюганы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Ярковского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района)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2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Аптракипов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Абдул Харитонович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b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1916 г.р. уроженец д.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Куртюганы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 Тобольской губернии, имел  3 класса образования.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Срочную службу прошел с 05.09.1937г по 27.10 1939г  в 57 строевом полку.</a:t>
            </a:r>
            <a:b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фото сделано в период срочной службы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9102"/>
            <a:ext cx="3096344" cy="28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1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15 июля 1941 г был призван по мобилизации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Ярковским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РВК. Военная служба началась  в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7-ом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отделении горно-вьючной  роты, командиром   обозно – вьючного отделения. Где он находился до апреля 1942 года.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Затем его служба продолжилась курсантом 46 зенитно – артиллерийского полка учебной дивизии до августа 1942г.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После,  младший сержант 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Аптракипов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был направлен наводчиком  в 18 отделение стрелковой бригады, истребительно – противотанковой дивизии.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Где служил с августа 1942 г по март 1945 г.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34657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01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322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марта 1945 года служил в составе 630 стрелкового полка истребительно – танковой дивизии  вплоть до демобилизации в мае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1946 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Аптракипов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Абдулл прошел всю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течественную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войну, участвовал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японской войне 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Сове́тско-япо́нская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война́ — вооружённый конфликт в августе-сентябре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tooltip="1945 год"/>
              </a:rPr>
              <a:t>1945 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между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 tooltip="СССР"/>
              </a:rPr>
              <a:t>СССР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 tooltip="МНР"/>
              </a:rPr>
              <a:t>МНР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одной стороны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6" tooltip="Японская империя"/>
              </a:rPr>
              <a:t>Японской империей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7" tooltip="Маньчжоу-го"/>
              </a:rPr>
              <a:t>Маньчжоу-го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другой.)  Имеет две награды: медаль «За боевые заслуги» и  медаль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победу над Германией в Великой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войне 1941 – 1945 гг.»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05" y="4406858"/>
            <a:ext cx="29448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13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33375"/>
            <a:ext cx="4389437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98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30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Получив военный билет на руки, вернулся наконец на  родную землю, где его ждала его жена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aus\Pictures\IMG_20190508_205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760640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us\Documents\презентации\59872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мирной жизни </a:t>
            </a:r>
            <a:r>
              <a:rPr lang="ru-RU" sz="24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Аптракипов</a:t>
            </a: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Абдулл  был активистом колхозной жизни, построил новый дом и со своей супругой родили двоих дочерей, но к сожалению война очень ослабила его здоровье и в 1949 году, когда его младшей дочери не было и года  его не стало.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0381"/>
            <a:ext cx="3021633" cy="43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0973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73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Аптракипов Абдул Харитонович  1916 г  -  1949 г ( уроженец д. Куртюганы Ярковского района)</vt:lpstr>
      <vt:lpstr>       Аптракипов Абдул Харитонович,  1916 г.р. уроженец д. Куртюганы  Тобольской губернии, имел  3 класса образования. Срочную службу прошел с 05.09.1937г по 27.10 1939г  в 57 строевом полку. фото сделано в период срочной службы </vt:lpstr>
      <vt:lpstr>15 июля 1941 г был призван по мобилизации Ярковским РВК. Военная служба началась  в  7-ом  отделении горно-вьючной  роты, командиром   обозно – вьючного отделения. Где он находился до апреля 1942 года. Затем его служба продолжилась курсантом 46 зенитно – артиллерийского полка учебной дивизии до августа 1942г. После,  младший сержант  Аптракипов был направлен наводчиком  в 18 отделение стрелковой бригады, истребительно – противотанковой дивизии. Где служил с августа 1942 г по март 1945 г. </vt:lpstr>
      <vt:lpstr>С марта 1945 года служил в составе 630 стрелкового полка истребительно – танковой дивизии  вплоть до демобилизации в мае 1946 г. Аптракипов Абдулл прошел всю Великую Отечественную войну, участвовал  в советско – японской войне .  ( Сове́тско-япо́нская война́ — вооружённый конфликт в августе-сентябре 1945 года между СССР и МНР с одной стороны с Японской империей и  Маньчжоу-го с другой.)  Имеет две награды: медаль «За боевые заслуги» и  медаль  «За победу над Германией в Великой Отечественной войне 1941 – 1945 гг.»</vt:lpstr>
      <vt:lpstr>Слайд 5</vt:lpstr>
      <vt:lpstr>Получив военный билет на руки, вернулся наконец на  родную землю, где его ждала его жена. </vt:lpstr>
      <vt:lpstr>В мирной жизни Аптракипов Абдулл  был активистом колхозной жизни, построил новый дом и со своей супругой родили двоих дочерей, но к сожалению война очень ослабила его здоровье и в 1949 году, когда его младшей дочери не было и года  его не стало.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Аптракипов Абдул Харитонович,  1916 г.р. уроженец д. Куртюганы  Тобольской губернии, имел  3 класса образования. Срочную службу прошел с 05.09.1937г по 27.10 1939г  в 57 строевом полку.</dc:title>
  <dc:creator>haus</dc:creator>
  <cp:lastModifiedBy>lexanova</cp:lastModifiedBy>
  <cp:revision>6</cp:revision>
  <dcterms:created xsi:type="dcterms:W3CDTF">2020-02-17T14:36:48Z</dcterms:created>
  <dcterms:modified xsi:type="dcterms:W3CDTF">2020-02-18T11:13:28Z</dcterms:modified>
</cp:coreProperties>
</file>