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141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899592" y="1628800"/>
            <a:ext cx="7200800" cy="2889613"/>
            <a:chOff x="1115616" y="2955212"/>
            <a:chExt cx="7165477" cy="360610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955212"/>
              <a:ext cx="7165477" cy="12675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56002" y="6100407"/>
              <a:ext cx="5084704" cy="4609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" name="Скругленный прямоугольник 6"/>
          <p:cNvSpPr/>
          <p:nvPr/>
        </p:nvSpPr>
        <p:spPr>
          <a:xfrm>
            <a:off x="3203848" y="2348880"/>
            <a:ext cx="259228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работы с родителями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475656" y="836712"/>
            <a:ext cx="237626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профилактики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419872" y="260648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Управляющий Совет школы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99592" y="1772816"/>
            <a:ext cx="23042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Родительский комитет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364088" y="764704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рейды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220072" y="5013176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Праздники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547664" y="4869160"/>
            <a:ext cx="22322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Встреча с интересными людьми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403648" y="3861048"/>
            <a:ext cx="2160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лектории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899592" y="2780928"/>
            <a:ext cx="2160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собрания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6300192" y="2636912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Экскурсии 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508104" y="3717032"/>
            <a:ext cx="187220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проектах</a:t>
            </a:r>
            <a:endParaRPr lang="ru-RU" dirty="0"/>
          </a:p>
        </p:txBody>
      </p:sp>
      <p:grpSp>
        <p:nvGrpSpPr>
          <p:cNvPr id="18" name="Группа 6"/>
          <p:cNvGrpSpPr/>
          <p:nvPr/>
        </p:nvGrpSpPr>
        <p:grpSpPr>
          <a:xfrm>
            <a:off x="1115616" y="1772816"/>
            <a:ext cx="7200800" cy="2889613"/>
            <a:chOff x="1115616" y="2955212"/>
            <a:chExt cx="7165477" cy="3606105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115616" y="2955212"/>
              <a:ext cx="7165477" cy="12675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156002" y="6100407"/>
              <a:ext cx="5084704" cy="4609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1" name="Овал 20"/>
          <p:cNvSpPr/>
          <p:nvPr/>
        </p:nvSpPr>
        <p:spPr>
          <a:xfrm>
            <a:off x="6300192" y="1700808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педсоветах 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3491880" y="4365104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День открытых дверей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347864" y="5733256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Большая перемена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3707904" y="1340768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Субботники </a:t>
            </a:r>
          </a:p>
          <a:p>
            <a:pPr algn="ctr"/>
            <a:r>
              <a:rPr lang="ru-RU" dirty="0" smtClean="0"/>
              <a:t>Акции 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419872" y="3356992"/>
            <a:ext cx="194421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</a:t>
            </a:r>
            <a:r>
              <a:rPr lang="ru-RU" dirty="0" err="1" smtClean="0"/>
              <a:t>метод.днях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5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39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школу</dc:title>
  <dc:creator>Фокина Лидия Петровна</dc:creator>
  <cp:keywords>Шаблон презентации</cp:keywords>
  <cp:lastModifiedBy>24</cp:lastModifiedBy>
  <cp:revision>57</cp:revision>
  <dcterms:created xsi:type="dcterms:W3CDTF">2014-07-06T18:18:01Z</dcterms:created>
  <dcterms:modified xsi:type="dcterms:W3CDTF">2017-12-22T06:43:53Z</dcterms:modified>
</cp:coreProperties>
</file>