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дорожного движения для юных велосипедистов и не только…</a:t>
            </a:r>
            <a:endParaRPr lang="ru-RU" dirty="0"/>
          </a:p>
        </p:txBody>
      </p:sp>
    </p:spTree>
  </p:cSld>
  <p:clrMapOvr>
    <a:masterClrMapping/>
  </p:clrMapOvr>
  <p:transition advTm="1497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графия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5112568" cy="6192688"/>
          </a:xfrm>
        </p:spPr>
      </p:pic>
    </p:spTree>
  </p:cSld>
  <p:clrMapOvr>
    <a:masterClrMapping/>
  </p:clrMapOvr>
  <p:transition advTm="12464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раф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575" y="620688"/>
            <a:ext cx="8668579" cy="5688632"/>
          </a:xfrm>
          <a:prstGeom prst="rect">
            <a:avLst/>
          </a:prstGeom>
        </p:spPr>
      </p:pic>
    </p:spTree>
  </p:cSld>
  <p:clrMapOvr>
    <a:masterClrMapping/>
  </p:clrMapOvr>
  <p:transition advTm="18439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раф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393" y="764704"/>
            <a:ext cx="8327079" cy="5439554"/>
          </a:xfrm>
          <a:prstGeom prst="rect">
            <a:avLst/>
          </a:prstGeom>
        </p:spPr>
      </p:pic>
    </p:spTree>
  </p:cSld>
  <p:clrMapOvr>
    <a:masterClrMapping/>
  </p:clrMapOvr>
  <p:transition advTm="15132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раф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317" y="692696"/>
            <a:ext cx="8574726" cy="5544616"/>
          </a:xfrm>
          <a:prstGeom prst="rect">
            <a:avLst/>
          </a:prstGeom>
        </p:spPr>
      </p:pic>
    </p:spTree>
  </p:cSld>
  <p:clrMapOvr>
    <a:masterClrMapping/>
  </p:clrMapOvr>
  <p:transition advTm="24476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рафи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994" y="548680"/>
            <a:ext cx="8098012" cy="5760640"/>
          </a:xfrm>
          <a:prstGeom prst="rect">
            <a:avLst/>
          </a:prstGeom>
        </p:spPr>
      </p:pic>
    </p:spTree>
  </p:cSld>
  <p:clrMapOvr>
    <a:masterClrMapping/>
  </p:clrMapOvr>
  <p:transition advTm="25771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</TotalTime>
  <Words>10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Правила дорожного движения для юных велосипедистов и не только…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для юных велосипедистов и не только…</dc:title>
  <dc:creator>user</dc:creator>
  <cp:lastModifiedBy>user</cp:lastModifiedBy>
  <cp:revision>3</cp:revision>
  <dcterms:created xsi:type="dcterms:W3CDTF">2018-08-17T05:28:14Z</dcterms:created>
  <dcterms:modified xsi:type="dcterms:W3CDTF">2018-08-17T06:01:35Z</dcterms:modified>
</cp:coreProperties>
</file>